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02" r:id="rId5"/>
    <p:sldId id="365" r:id="rId6"/>
    <p:sldId id="357" r:id="rId7"/>
    <p:sldId id="342" r:id="rId8"/>
    <p:sldId id="346" r:id="rId9"/>
    <p:sldId id="359" r:id="rId10"/>
    <p:sldId id="351" r:id="rId11"/>
    <p:sldId id="384" r:id="rId12"/>
    <p:sldId id="352" r:id="rId13"/>
    <p:sldId id="350" r:id="rId14"/>
    <p:sldId id="353" r:id="rId15"/>
    <p:sldId id="349" r:id="rId16"/>
    <p:sldId id="358" r:id="rId17"/>
    <p:sldId id="383" r:id="rId18"/>
    <p:sldId id="355" r:id="rId19"/>
    <p:sldId id="354" r:id="rId20"/>
    <p:sldId id="348" r:id="rId21"/>
    <p:sldId id="347" r:id="rId22"/>
    <p:sldId id="345" r:id="rId23"/>
    <p:sldId id="363" r:id="rId24"/>
    <p:sldId id="385" r:id="rId25"/>
    <p:sldId id="387" r:id="rId26"/>
    <p:sldId id="388" r:id="rId27"/>
    <p:sldId id="386" r:id="rId28"/>
    <p:sldId id="389" r:id="rId29"/>
    <p:sldId id="390" r:id="rId30"/>
    <p:sldId id="391" r:id="rId31"/>
    <p:sldId id="392" r:id="rId32"/>
    <p:sldId id="394" r:id="rId33"/>
    <p:sldId id="393" r:id="rId34"/>
    <p:sldId id="396" r:id="rId35"/>
    <p:sldId id="33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A2F68-BE3F-4294-9DFB-117C5EE9ACBF}" v="3" dt="2023-02-08T13:32:1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66" d="100"/>
          <a:sy n="66"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F5EA2F68-BE3F-4294-9DFB-117C5EE9ACBF}"/>
    <pc:docChg chg="custSel modSld">
      <pc:chgData name="Ben Nienhuis" userId="2c6c04f1-77c7-44b5-a463-93386779ab63" providerId="ADAL" clId="{F5EA2F68-BE3F-4294-9DFB-117C5EE9ACBF}" dt="2023-02-08T13:32:38.263" v="158" actId="14100"/>
      <pc:docMkLst>
        <pc:docMk/>
      </pc:docMkLst>
      <pc:sldChg chg="addSp delSp modSp mod">
        <pc:chgData name="Ben Nienhuis" userId="2c6c04f1-77c7-44b5-a463-93386779ab63" providerId="ADAL" clId="{F5EA2F68-BE3F-4294-9DFB-117C5EE9ACBF}" dt="2023-02-08T13:32:38.263" v="158" actId="14100"/>
        <pc:sldMkLst>
          <pc:docMk/>
          <pc:sldMk cId="1934942834" sldId="302"/>
        </pc:sldMkLst>
        <pc:spChg chg="del mod">
          <ac:chgData name="Ben Nienhuis" userId="2c6c04f1-77c7-44b5-a463-93386779ab63" providerId="ADAL" clId="{F5EA2F68-BE3F-4294-9DFB-117C5EE9ACBF}" dt="2023-02-08T13:27:15.129" v="58" actId="478"/>
          <ac:spMkLst>
            <pc:docMk/>
            <pc:sldMk cId="1934942834" sldId="302"/>
            <ac:spMk id="3" creationId="{78331CA2-F0BC-4E03-87C2-896ACC9C9948}"/>
          </ac:spMkLst>
        </pc:spChg>
        <pc:spChg chg="mod">
          <ac:chgData name="Ben Nienhuis" userId="2c6c04f1-77c7-44b5-a463-93386779ab63" providerId="ADAL" clId="{F5EA2F68-BE3F-4294-9DFB-117C5EE9ACBF}" dt="2023-02-08T13:27:10.590" v="56" actId="1076"/>
          <ac:spMkLst>
            <pc:docMk/>
            <pc:sldMk cId="1934942834" sldId="302"/>
            <ac:spMk id="5" creationId="{33B7E329-72AD-448A-A93D-B2223A499B0F}"/>
          </ac:spMkLst>
        </pc:spChg>
        <pc:picChg chg="del mod">
          <ac:chgData name="Ben Nienhuis" userId="2c6c04f1-77c7-44b5-a463-93386779ab63" providerId="ADAL" clId="{F5EA2F68-BE3F-4294-9DFB-117C5EE9ACBF}" dt="2023-02-08T13:28:02.841" v="71" actId="478"/>
          <ac:picMkLst>
            <pc:docMk/>
            <pc:sldMk cId="1934942834" sldId="302"/>
            <ac:picMk id="6" creationId="{D9EEEC8B-22C4-4E0F-BDD5-8534D4F86598}"/>
          </ac:picMkLst>
        </pc:picChg>
        <pc:picChg chg="add del mod">
          <ac:chgData name="Ben Nienhuis" userId="2c6c04f1-77c7-44b5-a463-93386779ab63" providerId="ADAL" clId="{F5EA2F68-BE3F-4294-9DFB-117C5EE9ACBF}" dt="2023-02-08T13:31:05.976" v="150" actId="478"/>
          <ac:picMkLst>
            <pc:docMk/>
            <pc:sldMk cId="1934942834" sldId="302"/>
            <ac:picMk id="7" creationId="{1ABCEE65-7680-386F-7BFD-0A16C6C80B16}"/>
          </ac:picMkLst>
        </pc:picChg>
        <pc:picChg chg="add mod">
          <ac:chgData name="Ben Nienhuis" userId="2c6c04f1-77c7-44b5-a463-93386779ab63" providerId="ADAL" clId="{F5EA2F68-BE3F-4294-9DFB-117C5EE9ACBF}" dt="2023-02-08T13:31:09.222" v="151" actId="1076"/>
          <ac:picMkLst>
            <pc:docMk/>
            <pc:sldMk cId="1934942834" sldId="302"/>
            <ac:picMk id="8" creationId="{64FF67C5-25D2-32A4-F9D5-12CEB67B2080}"/>
          </ac:picMkLst>
        </pc:picChg>
        <pc:picChg chg="add mod">
          <ac:chgData name="Ben Nienhuis" userId="2c6c04f1-77c7-44b5-a463-93386779ab63" providerId="ADAL" clId="{F5EA2F68-BE3F-4294-9DFB-117C5EE9ACBF}" dt="2023-02-08T13:32:38.263" v="158" actId="14100"/>
          <ac:picMkLst>
            <pc:docMk/>
            <pc:sldMk cId="1934942834" sldId="302"/>
            <ac:picMk id="9" creationId="{7DCBEBB7-19E8-142E-42E8-5AAB18FD1A50}"/>
          </ac:picMkLst>
        </pc:picChg>
      </pc:sldChg>
      <pc:sldChg chg="delSp mod">
        <pc:chgData name="Ben Nienhuis" userId="2c6c04f1-77c7-44b5-a463-93386779ab63" providerId="ADAL" clId="{F5EA2F68-BE3F-4294-9DFB-117C5EE9ACBF}" dt="2023-02-08T13:23:42.550" v="1" actId="478"/>
        <pc:sldMkLst>
          <pc:docMk/>
          <pc:sldMk cId="2316544733" sldId="342"/>
        </pc:sldMkLst>
        <pc:spChg chg="del">
          <ac:chgData name="Ben Nienhuis" userId="2c6c04f1-77c7-44b5-a463-93386779ab63" providerId="ADAL" clId="{F5EA2F68-BE3F-4294-9DFB-117C5EE9ACBF}" dt="2023-02-08T13:23:42.550" v="1" actId="478"/>
          <ac:spMkLst>
            <pc:docMk/>
            <pc:sldMk cId="2316544733" sldId="342"/>
            <ac:spMk id="8" creationId="{283E7455-69F0-4721-9731-1AA4650CC195}"/>
          </ac:spMkLst>
        </pc:spChg>
      </pc:sldChg>
      <pc:sldChg chg="delSp mod">
        <pc:chgData name="Ben Nienhuis" userId="2c6c04f1-77c7-44b5-a463-93386779ab63" providerId="ADAL" clId="{F5EA2F68-BE3F-4294-9DFB-117C5EE9ACBF}" dt="2023-02-08T13:24:53.673" v="14" actId="478"/>
        <pc:sldMkLst>
          <pc:docMk/>
          <pc:sldMk cId="3422284531" sldId="345"/>
        </pc:sldMkLst>
        <pc:spChg chg="del">
          <ac:chgData name="Ben Nienhuis" userId="2c6c04f1-77c7-44b5-a463-93386779ab63" providerId="ADAL" clId="{F5EA2F68-BE3F-4294-9DFB-117C5EE9ACBF}" dt="2023-02-08T13:24:53.673" v="14" actId="478"/>
          <ac:spMkLst>
            <pc:docMk/>
            <pc:sldMk cId="3422284531" sldId="345"/>
            <ac:spMk id="7" creationId="{0EE31B2D-158A-40C4-8888-3C1E98DE8EEB}"/>
          </ac:spMkLst>
        </pc:spChg>
      </pc:sldChg>
      <pc:sldChg chg="delSp mod">
        <pc:chgData name="Ben Nienhuis" userId="2c6c04f1-77c7-44b5-a463-93386779ab63" providerId="ADAL" clId="{F5EA2F68-BE3F-4294-9DFB-117C5EE9ACBF}" dt="2023-02-08T13:23:47.190" v="2" actId="478"/>
        <pc:sldMkLst>
          <pc:docMk/>
          <pc:sldMk cId="2077038208" sldId="346"/>
        </pc:sldMkLst>
        <pc:spChg chg="del">
          <ac:chgData name="Ben Nienhuis" userId="2c6c04f1-77c7-44b5-a463-93386779ab63" providerId="ADAL" clId="{F5EA2F68-BE3F-4294-9DFB-117C5EE9ACBF}" dt="2023-02-08T13:23:47.190" v="2" actId="478"/>
          <ac:spMkLst>
            <pc:docMk/>
            <pc:sldMk cId="2077038208" sldId="346"/>
            <ac:spMk id="8" creationId="{A2D26B3F-0CB2-4A07-9E68-AE182C572B43}"/>
          </ac:spMkLst>
        </pc:spChg>
      </pc:sldChg>
      <pc:sldChg chg="delSp mod">
        <pc:chgData name="Ben Nienhuis" userId="2c6c04f1-77c7-44b5-a463-93386779ab63" providerId="ADAL" clId="{F5EA2F68-BE3F-4294-9DFB-117C5EE9ACBF}" dt="2023-02-08T13:24:48.282" v="13" actId="478"/>
        <pc:sldMkLst>
          <pc:docMk/>
          <pc:sldMk cId="2063622856" sldId="347"/>
        </pc:sldMkLst>
        <pc:spChg chg="del">
          <ac:chgData name="Ben Nienhuis" userId="2c6c04f1-77c7-44b5-a463-93386779ab63" providerId="ADAL" clId="{F5EA2F68-BE3F-4294-9DFB-117C5EE9ACBF}" dt="2023-02-08T13:24:48.282" v="13" actId="478"/>
          <ac:spMkLst>
            <pc:docMk/>
            <pc:sldMk cId="2063622856" sldId="347"/>
            <ac:spMk id="7" creationId="{10646C96-9DDD-48DE-BF40-B3B9A5FBF79B}"/>
          </ac:spMkLst>
        </pc:spChg>
      </pc:sldChg>
      <pc:sldChg chg="delSp mod">
        <pc:chgData name="Ben Nienhuis" userId="2c6c04f1-77c7-44b5-a463-93386779ab63" providerId="ADAL" clId="{F5EA2F68-BE3F-4294-9DFB-117C5EE9ACBF}" dt="2023-02-08T13:24:44.855" v="12" actId="478"/>
        <pc:sldMkLst>
          <pc:docMk/>
          <pc:sldMk cId="1444152906" sldId="348"/>
        </pc:sldMkLst>
        <pc:spChg chg="del">
          <ac:chgData name="Ben Nienhuis" userId="2c6c04f1-77c7-44b5-a463-93386779ab63" providerId="ADAL" clId="{F5EA2F68-BE3F-4294-9DFB-117C5EE9ACBF}" dt="2023-02-08T13:24:44.855" v="12" actId="478"/>
          <ac:spMkLst>
            <pc:docMk/>
            <pc:sldMk cId="1444152906" sldId="348"/>
            <ac:spMk id="8" creationId="{D6A0BCA8-CA2C-4014-8603-EAA1CB3ED1FA}"/>
          </ac:spMkLst>
        </pc:spChg>
      </pc:sldChg>
      <pc:sldChg chg="delSp mod">
        <pc:chgData name="Ben Nienhuis" userId="2c6c04f1-77c7-44b5-a463-93386779ab63" providerId="ADAL" clId="{F5EA2F68-BE3F-4294-9DFB-117C5EE9ACBF}" dt="2023-02-08T13:24:21.768" v="8" actId="478"/>
        <pc:sldMkLst>
          <pc:docMk/>
          <pc:sldMk cId="1158747512" sldId="349"/>
        </pc:sldMkLst>
        <pc:spChg chg="del">
          <ac:chgData name="Ben Nienhuis" userId="2c6c04f1-77c7-44b5-a463-93386779ab63" providerId="ADAL" clId="{F5EA2F68-BE3F-4294-9DFB-117C5EE9ACBF}" dt="2023-02-08T13:24:21.768" v="8" actId="478"/>
          <ac:spMkLst>
            <pc:docMk/>
            <pc:sldMk cId="1158747512" sldId="349"/>
            <ac:spMk id="6" creationId="{7298C106-D951-489F-8B28-F867E202C96B}"/>
          </ac:spMkLst>
        </pc:spChg>
      </pc:sldChg>
      <pc:sldChg chg="delSp mod">
        <pc:chgData name="Ben Nienhuis" userId="2c6c04f1-77c7-44b5-a463-93386779ab63" providerId="ADAL" clId="{F5EA2F68-BE3F-4294-9DFB-117C5EE9ACBF}" dt="2023-02-08T13:24:06.007" v="6" actId="478"/>
        <pc:sldMkLst>
          <pc:docMk/>
          <pc:sldMk cId="1413391841" sldId="351"/>
        </pc:sldMkLst>
        <pc:spChg chg="del">
          <ac:chgData name="Ben Nienhuis" userId="2c6c04f1-77c7-44b5-a463-93386779ab63" providerId="ADAL" clId="{F5EA2F68-BE3F-4294-9DFB-117C5EE9ACBF}" dt="2023-02-08T13:24:06.007" v="6" actId="478"/>
          <ac:spMkLst>
            <pc:docMk/>
            <pc:sldMk cId="1413391841" sldId="351"/>
            <ac:spMk id="7" creationId="{0566FC3A-AF88-4364-A2BE-2AAAC1F4E2BF}"/>
          </ac:spMkLst>
        </pc:spChg>
      </pc:sldChg>
      <pc:sldChg chg="delSp mod">
        <pc:chgData name="Ben Nienhuis" userId="2c6c04f1-77c7-44b5-a463-93386779ab63" providerId="ADAL" clId="{F5EA2F68-BE3F-4294-9DFB-117C5EE9ACBF}" dt="2023-02-08T13:23:56.519" v="4" actId="478"/>
        <pc:sldMkLst>
          <pc:docMk/>
          <pc:sldMk cId="3914394288" sldId="352"/>
        </pc:sldMkLst>
        <pc:spChg chg="del">
          <ac:chgData name="Ben Nienhuis" userId="2c6c04f1-77c7-44b5-a463-93386779ab63" providerId="ADAL" clId="{F5EA2F68-BE3F-4294-9DFB-117C5EE9ACBF}" dt="2023-02-08T13:23:56.519" v="4" actId="478"/>
          <ac:spMkLst>
            <pc:docMk/>
            <pc:sldMk cId="3914394288" sldId="352"/>
            <ac:spMk id="7" creationId="{B0523D70-2699-4043-AF5D-C98D3D7F33FB}"/>
          </ac:spMkLst>
        </pc:spChg>
      </pc:sldChg>
      <pc:sldChg chg="delSp mod">
        <pc:chgData name="Ben Nienhuis" userId="2c6c04f1-77c7-44b5-a463-93386779ab63" providerId="ADAL" clId="{F5EA2F68-BE3F-4294-9DFB-117C5EE9ACBF}" dt="2023-02-08T13:24:15.799" v="7" actId="478"/>
        <pc:sldMkLst>
          <pc:docMk/>
          <pc:sldMk cId="1879229173" sldId="353"/>
        </pc:sldMkLst>
        <pc:spChg chg="del">
          <ac:chgData name="Ben Nienhuis" userId="2c6c04f1-77c7-44b5-a463-93386779ab63" providerId="ADAL" clId="{F5EA2F68-BE3F-4294-9DFB-117C5EE9ACBF}" dt="2023-02-08T13:24:15.799" v="7" actId="478"/>
          <ac:spMkLst>
            <pc:docMk/>
            <pc:sldMk cId="1879229173" sldId="353"/>
            <ac:spMk id="8" creationId="{4946A6B7-B91F-40D3-A986-0A5DE0FFE8A2}"/>
          </ac:spMkLst>
        </pc:spChg>
      </pc:sldChg>
      <pc:sldChg chg="delSp mod">
        <pc:chgData name="Ben Nienhuis" userId="2c6c04f1-77c7-44b5-a463-93386779ab63" providerId="ADAL" clId="{F5EA2F68-BE3F-4294-9DFB-117C5EE9ACBF}" dt="2023-02-08T13:24:38.567" v="11" actId="478"/>
        <pc:sldMkLst>
          <pc:docMk/>
          <pc:sldMk cId="1178614177" sldId="354"/>
        </pc:sldMkLst>
        <pc:spChg chg="del">
          <ac:chgData name="Ben Nienhuis" userId="2c6c04f1-77c7-44b5-a463-93386779ab63" providerId="ADAL" clId="{F5EA2F68-BE3F-4294-9DFB-117C5EE9ACBF}" dt="2023-02-08T13:24:38.567" v="11" actId="478"/>
          <ac:spMkLst>
            <pc:docMk/>
            <pc:sldMk cId="1178614177" sldId="354"/>
            <ac:spMk id="7" creationId="{893ED6EE-4360-4A41-98AE-10D443E8256B}"/>
          </ac:spMkLst>
        </pc:spChg>
      </pc:sldChg>
      <pc:sldChg chg="delSp mod">
        <pc:chgData name="Ben Nienhuis" userId="2c6c04f1-77c7-44b5-a463-93386779ab63" providerId="ADAL" clId="{F5EA2F68-BE3F-4294-9DFB-117C5EE9ACBF}" dt="2023-02-08T13:24:34.504" v="10" actId="478"/>
        <pc:sldMkLst>
          <pc:docMk/>
          <pc:sldMk cId="174364974" sldId="355"/>
        </pc:sldMkLst>
        <pc:spChg chg="del">
          <ac:chgData name="Ben Nienhuis" userId="2c6c04f1-77c7-44b5-a463-93386779ab63" providerId="ADAL" clId="{F5EA2F68-BE3F-4294-9DFB-117C5EE9ACBF}" dt="2023-02-08T13:24:34.504" v="10" actId="478"/>
          <ac:spMkLst>
            <pc:docMk/>
            <pc:sldMk cId="174364974" sldId="355"/>
            <ac:spMk id="7" creationId="{8CD66683-4C4E-4222-8460-843960CA29BF}"/>
          </ac:spMkLst>
        </pc:spChg>
      </pc:sldChg>
      <pc:sldChg chg="delSp mod">
        <pc:chgData name="Ben Nienhuis" userId="2c6c04f1-77c7-44b5-a463-93386779ab63" providerId="ADAL" clId="{F5EA2F68-BE3F-4294-9DFB-117C5EE9ACBF}" dt="2023-02-08T13:23:38.933" v="0" actId="478"/>
        <pc:sldMkLst>
          <pc:docMk/>
          <pc:sldMk cId="2587804478" sldId="357"/>
        </pc:sldMkLst>
        <pc:spChg chg="del">
          <ac:chgData name="Ben Nienhuis" userId="2c6c04f1-77c7-44b5-a463-93386779ab63" providerId="ADAL" clId="{F5EA2F68-BE3F-4294-9DFB-117C5EE9ACBF}" dt="2023-02-08T13:23:38.933" v="0" actId="478"/>
          <ac:spMkLst>
            <pc:docMk/>
            <pc:sldMk cId="2587804478" sldId="357"/>
            <ac:spMk id="8" creationId="{E876152B-3742-4DF1-A261-6A19C96E249D}"/>
          </ac:spMkLst>
        </pc:spChg>
      </pc:sldChg>
      <pc:sldChg chg="delSp mod">
        <pc:chgData name="Ben Nienhuis" userId="2c6c04f1-77c7-44b5-a463-93386779ab63" providerId="ADAL" clId="{F5EA2F68-BE3F-4294-9DFB-117C5EE9ACBF}" dt="2023-02-08T13:24:26.631" v="9" actId="478"/>
        <pc:sldMkLst>
          <pc:docMk/>
          <pc:sldMk cId="1969585203" sldId="358"/>
        </pc:sldMkLst>
        <pc:spChg chg="del">
          <ac:chgData name="Ben Nienhuis" userId="2c6c04f1-77c7-44b5-a463-93386779ab63" providerId="ADAL" clId="{F5EA2F68-BE3F-4294-9DFB-117C5EE9ACBF}" dt="2023-02-08T13:24:26.631" v="9" actId="478"/>
          <ac:spMkLst>
            <pc:docMk/>
            <pc:sldMk cId="1969585203" sldId="358"/>
            <ac:spMk id="8" creationId="{E362EFB5-0ACC-4628-8D56-E044B19E21AD}"/>
          </ac:spMkLst>
        </pc:spChg>
      </pc:sldChg>
      <pc:sldChg chg="delSp mod">
        <pc:chgData name="Ben Nienhuis" userId="2c6c04f1-77c7-44b5-a463-93386779ab63" providerId="ADAL" clId="{F5EA2F68-BE3F-4294-9DFB-117C5EE9ACBF}" dt="2023-02-08T13:23:50.295" v="3" actId="478"/>
        <pc:sldMkLst>
          <pc:docMk/>
          <pc:sldMk cId="1572686979" sldId="359"/>
        </pc:sldMkLst>
        <pc:spChg chg="del">
          <ac:chgData name="Ben Nienhuis" userId="2c6c04f1-77c7-44b5-a463-93386779ab63" providerId="ADAL" clId="{F5EA2F68-BE3F-4294-9DFB-117C5EE9ACBF}" dt="2023-02-08T13:23:50.295" v="3" actId="478"/>
          <ac:spMkLst>
            <pc:docMk/>
            <pc:sldMk cId="1572686979" sldId="359"/>
            <ac:spMk id="8" creationId="{92FEE981-FC6F-46AA-9ED4-CC75BD6235B8}"/>
          </ac:spMkLst>
        </pc:spChg>
      </pc:sldChg>
      <pc:sldChg chg="delSp mod">
        <pc:chgData name="Ben Nienhuis" userId="2c6c04f1-77c7-44b5-a463-93386779ab63" providerId="ADAL" clId="{F5EA2F68-BE3F-4294-9DFB-117C5EE9ACBF}" dt="2023-02-08T13:24:57.385" v="15" actId="478"/>
        <pc:sldMkLst>
          <pc:docMk/>
          <pc:sldMk cId="3083479608" sldId="363"/>
        </pc:sldMkLst>
        <pc:spChg chg="del">
          <ac:chgData name="Ben Nienhuis" userId="2c6c04f1-77c7-44b5-a463-93386779ab63" providerId="ADAL" clId="{F5EA2F68-BE3F-4294-9DFB-117C5EE9ACBF}" dt="2023-02-08T13:24:57.385" v="15" actId="478"/>
          <ac:spMkLst>
            <pc:docMk/>
            <pc:sldMk cId="3083479608" sldId="363"/>
            <ac:spMk id="9" creationId="{54E86A76-7A3E-4317-8E52-5D4C859827DD}"/>
          </ac:spMkLst>
        </pc:spChg>
      </pc:sldChg>
      <pc:sldChg chg="delSp modSp mod">
        <pc:chgData name="Ben Nienhuis" userId="2c6c04f1-77c7-44b5-a463-93386779ab63" providerId="ADAL" clId="{F5EA2F68-BE3F-4294-9DFB-117C5EE9ACBF}" dt="2023-02-08T13:27:46.552" v="70" actId="478"/>
        <pc:sldMkLst>
          <pc:docMk/>
          <pc:sldMk cId="2904159696" sldId="365"/>
        </pc:sldMkLst>
        <pc:spChg chg="del">
          <ac:chgData name="Ben Nienhuis" userId="2c6c04f1-77c7-44b5-a463-93386779ab63" providerId="ADAL" clId="{F5EA2F68-BE3F-4294-9DFB-117C5EE9ACBF}" dt="2023-02-08T13:27:46.552" v="70" actId="478"/>
          <ac:spMkLst>
            <pc:docMk/>
            <pc:sldMk cId="2904159696" sldId="365"/>
            <ac:spMk id="3" creationId="{78331CA2-F0BC-4E03-87C2-896ACC9C9948}"/>
          </ac:spMkLst>
        </pc:spChg>
        <pc:spChg chg="mod">
          <ac:chgData name="Ben Nienhuis" userId="2c6c04f1-77c7-44b5-a463-93386779ab63" providerId="ADAL" clId="{F5EA2F68-BE3F-4294-9DFB-117C5EE9ACBF}" dt="2023-02-08T13:27:42.799" v="69" actId="6549"/>
          <ac:spMkLst>
            <pc:docMk/>
            <pc:sldMk cId="2904159696" sldId="365"/>
            <ac:spMk id="5" creationId="{33B7E329-72AD-448A-A93D-B2223A499B0F}"/>
          </ac:spMkLst>
        </pc:spChg>
      </pc:sldChg>
      <pc:sldChg chg="delSp mod">
        <pc:chgData name="Ben Nienhuis" userId="2c6c04f1-77c7-44b5-a463-93386779ab63" providerId="ADAL" clId="{F5EA2F68-BE3F-4294-9DFB-117C5EE9ACBF}" dt="2023-02-08T13:24:02.407" v="5" actId="478"/>
        <pc:sldMkLst>
          <pc:docMk/>
          <pc:sldMk cId="1549481549" sldId="384"/>
        </pc:sldMkLst>
        <pc:spChg chg="del">
          <ac:chgData name="Ben Nienhuis" userId="2c6c04f1-77c7-44b5-a463-93386779ab63" providerId="ADAL" clId="{F5EA2F68-BE3F-4294-9DFB-117C5EE9ACBF}" dt="2023-02-08T13:24:02.407" v="5" actId="478"/>
          <ac:spMkLst>
            <pc:docMk/>
            <pc:sldMk cId="1549481549" sldId="384"/>
            <ac:spMk id="7" creationId="{A10F7742-7ECC-4B0E-863D-C6D9592D690C}"/>
          </ac:spMkLst>
        </pc:spChg>
      </pc:sldChg>
      <pc:sldChg chg="delSp mod">
        <pc:chgData name="Ben Nienhuis" userId="2c6c04f1-77c7-44b5-a463-93386779ab63" providerId="ADAL" clId="{F5EA2F68-BE3F-4294-9DFB-117C5EE9ACBF}" dt="2023-02-08T13:25:01.991" v="16" actId="478"/>
        <pc:sldMkLst>
          <pc:docMk/>
          <pc:sldMk cId="1578291903" sldId="385"/>
        </pc:sldMkLst>
        <pc:spChg chg="del">
          <ac:chgData name="Ben Nienhuis" userId="2c6c04f1-77c7-44b5-a463-93386779ab63" providerId="ADAL" clId="{F5EA2F68-BE3F-4294-9DFB-117C5EE9ACBF}" dt="2023-02-08T13:25:01.991" v="16" actId="478"/>
          <ac:spMkLst>
            <pc:docMk/>
            <pc:sldMk cId="1578291903" sldId="385"/>
            <ac:spMk id="9" creationId="{54E86A76-7A3E-4317-8E52-5D4C859827DD}"/>
          </ac:spMkLst>
        </pc:spChg>
      </pc:sldChg>
      <pc:sldChg chg="delSp mod">
        <pc:chgData name="Ben Nienhuis" userId="2c6c04f1-77c7-44b5-a463-93386779ab63" providerId="ADAL" clId="{F5EA2F68-BE3F-4294-9DFB-117C5EE9ACBF}" dt="2023-02-08T13:25:28.056" v="19" actId="478"/>
        <pc:sldMkLst>
          <pc:docMk/>
          <pc:sldMk cId="1468769581" sldId="386"/>
        </pc:sldMkLst>
        <pc:spChg chg="del">
          <ac:chgData name="Ben Nienhuis" userId="2c6c04f1-77c7-44b5-a463-93386779ab63" providerId="ADAL" clId="{F5EA2F68-BE3F-4294-9DFB-117C5EE9ACBF}" dt="2023-02-08T13:25:28.056" v="19" actId="478"/>
          <ac:spMkLst>
            <pc:docMk/>
            <pc:sldMk cId="1468769581" sldId="386"/>
            <ac:spMk id="9" creationId="{54E86A76-7A3E-4317-8E52-5D4C859827DD}"/>
          </ac:spMkLst>
        </pc:spChg>
      </pc:sldChg>
      <pc:sldChg chg="delSp modSp mod">
        <pc:chgData name="Ben Nienhuis" userId="2c6c04f1-77c7-44b5-a463-93386779ab63" providerId="ADAL" clId="{F5EA2F68-BE3F-4294-9DFB-117C5EE9ACBF}" dt="2023-02-08T13:28:56.776" v="81" actId="478"/>
        <pc:sldMkLst>
          <pc:docMk/>
          <pc:sldMk cId="4186201994" sldId="387"/>
        </pc:sldMkLst>
        <pc:spChg chg="del">
          <ac:chgData name="Ben Nienhuis" userId="2c6c04f1-77c7-44b5-a463-93386779ab63" providerId="ADAL" clId="{F5EA2F68-BE3F-4294-9DFB-117C5EE9ACBF}" dt="2023-02-08T13:25:08.059" v="17" actId="478"/>
          <ac:spMkLst>
            <pc:docMk/>
            <pc:sldMk cId="4186201994" sldId="387"/>
            <ac:spMk id="9" creationId="{54E86A76-7A3E-4317-8E52-5D4C859827DD}"/>
          </ac:spMkLst>
        </pc:spChg>
        <pc:picChg chg="del mod">
          <ac:chgData name="Ben Nienhuis" userId="2c6c04f1-77c7-44b5-a463-93386779ab63" providerId="ADAL" clId="{F5EA2F68-BE3F-4294-9DFB-117C5EE9ACBF}" dt="2023-02-08T13:28:56.776" v="81" actId="478"/>
          <ac:picMkLst>
            <pc:docMk/>
            <pc:sldMk cId="4186201994" sldId="387"/>
            <ac:picMk id="3" creationId="{939D1FEE-BC8F-4094-ACB2-9AA9379FB304}"/>
          </ac:picMkLst>
        </pc:picChg>
      </pc:sldChg>
      <pc:sldChg chg="delSp mod">
        <pc:chgData name="Ben Nienhuis" userId="2c6c04f1-77c7-44b5-a463-93386779ab63" providerId="ADAL" clId="{F5EA2F68-BE3F-4294-9DFB-117C5EE9ACBF}" dt="2023-02-08T13:25:14.151" v="18" actId="478"/>
        <pc:sldMkLst>
          <pc:docMk/>
          <pc:sldMk cId="1010052026" sldId="388"/>
        </pc:sldMkLst>
        <pc:spChg chg="del">
          <ac:chgData name="Ben Nienhuis" userId="2c6c04f1-77c7-44b5-a463-93386779ab63" providerId="ADAL" clId="{F5EA2F68-BE3F-4294-9DFB-117C5EE9ACBF}" dt="2023-02-08T13:25:14.151" v="18" actId="478"/>
          <ac:spMkLst>
            <pc:docMk/>
            <pc:sldMk cId="1010052026" sldId="388"/>
            <ac:spMk id="9" creationId="{54E86A76-7A3E-4317-8E52-5D4C859827DD}"/>
          </ac:spMkLst>
        </pc:spChg>
      </pc:sldChg>
      <pc:sldChg chg="delSp mod">
        <pc:chgData name="Ben Nienhuis" userId="2c6c04f1-77c7-44b5-a463-93386779ab63" providerId="ADAL" clId="{F5EA2F68-BE3F-4294-9DFB-117C5EE9ACBF}" dt="2023-02-08T13:25:33.433" v="20" actId="478"/>
        <pc:sldMkLst>
          <pc:docMk/>
          <pc:sldMk cId="1744397746" sldId="389"/>
        </pc:sldMkLst>
        <pc:spChg chg="del">
          <ac:chgData name="Ben Nienhuis" userId="2c6c04f1-77c7-44b5-a463-93386779ab63" providerId="ADAL" clId="{F5EA2F68-BE3F-4294-9DFB-117C5EE9ACBF}" dt="2023-02-08T13:25:33.433" v="20" actId="478"/>
          <ac:spMkLst>
            <pc:docMk/>
            <pc:sldMk cId="1744397746" sldId="389"/>
            <ac:spMk id="9" creationId="{54E86A76-7A3E-4317-8E52-5D4C859827DD}"/>
          </ac:spMkLst>
        </pc:spChg>
      </pc:sldChg>
      <pc:sldChg chg="delSp mod">
        <pc:chgData name="Ben Nienhuis" userId="2c6c04f1-77c7-44b5-a463-93386779ab63" providerId="ADAL" clId="{F5EA2F68-BE3F-4294-9DFB-117C5EE9ACBF}" dt="2023-02-08T13:25:38.329" v="21" actId="478"/>
        <pc:sldMkLst>
          <pc:docMk/>
          <pc:sldMk cId="1136072125" sldId="390"/>
        </pc:sldMkLst>
        <pc:spChg chg="del">
          <ac:chgData name="Ben Nienhuis" userId="2c6c04f1-77c7-44b5-a463-93386779ab63" providerId="ADAL" clId="{F5EA2F68-BE3F-4294-9DFB-117C5EE9ACBF}" dt="2023-02-08T13:25:38.329" v="21" actId="478"/>
          <ac:spMkLst>
            <pc:docMk/>
            <pc:sldMk cId="1136072125" sldId="390"/>
            <ac:spMk id="9" creationId="{54E86A76-7A3E-4317-8E52-5D4C859827DD}"/>
          </ac:spMkLst>
        </pc:spChg>
      </pc:sldChg>
      <pc:sldChg chg="delSp mod">
        <pc:chgData name="Ben Nienhuis" userId="2c6c04f1-77c7-44b5-a463-93386779ab63" providerId="ADAL" clId="{F5EA2F68-BE3F-4294-9DFB-117C5EE9ACBF}" dt="2023-02-08T13:25:44.711" v="22" actId="478"/>
        <pc:sldMkLst>
          <pc:docMk/>
          <pc:sldMk cId="2357731529" sldId="391"/>
        </pc:sldMkLst>
        <pc:spChg chg="del">
          <ac:chgData name="Ben Nienhuis" userId="2c6c04f1-77c7-44b5-a463-93386779ab63" providerId="ADAL" clId="{F5EA2F68-BE3F-4294-9DFB-117C5EE9ACBF}" dt="2023-02-08T13:25:44.711" v="22" actId="478"/>
          <ac:spMkLst>
            <pc:docMk/>
            <pc:sldMk cId="2357731529" sldId="391"/>
            <ac:spMk id="9" creationId="{54E86A76-7A3E-4317-8E52-5D4C859827DD}"/>
          </ac:spMkLst>
        </pc:spChg>
      </pc:sldChg>
      <pc:sldChg chg="delSp mod">
        <pc:chgData name="Ben Nienhuis" userId="2c6c04f1-77c7-44b5-a463-93386779ab63" providerId="ADAL" clId="{F5EA2F68-BE3F-4294-9DFB-117C5EE9ACBF}" dt="2023-02-08T13:25:49.481" v="23" actId="478"/>
        <pc:sldMkLst>
          <pc:docMk/>
          <pc:sldMk cId="3498309954" sldId="392"/>
        </pc:sldMkLst>
        <pc:spChg chg="del">
          <ac:chgData name="Ben Nienhuis" userId="2c6c04f1-77c7-44b5-a463-93386779ab63" providerId="ADAL" clId="{F5EA2F68-BE3F-4294-9DFB-117C5EE9ACBF}" dt="2023-02-08T13:25:49.481" v="23" actId="478"/>
          <ac:spMkLst>
            <pc:docMk/>
            <pc:sldMk cId="3498309954" sldId="392"/>
            <ac:spMk id="9" creationId="{54E86A76-7A3E-4317-8E52-5D4C859827DD}"/>
          </ac:spMkLst>
        </pc:spChg>
      </pc:sldChg>
      <pc:sldChg chg="delSp mod">
        <pc:chgData name="Ben Nienhuis" userId="2c6c04f1-77c7-44b5-a463-93386779ab63" providerId="ADAL" clId="{F5EA2F68-BE3F-4294-9DFB-117C5EE9ACBF}" dt="2023-02-08T13:25:56.919" v="25" actId="478"/>
        <pc:sldMkLst>
          <pc:docMk/>
          <pc:sldMk cId="2396142619" sldId="393"/>
        </pc:sldMkLst>
        <pc:spChg chg="del">
          <ac:chgData name="Ben Nienhuis" userId="2c6c04f1-77c7-44b5-a463-93386779ab63" providerId="ADAL" clId="{F5EA2F68-BE3F-4294-9DFB-117C5EE9ACBF}" dt="2023-02-08T13:25:56.919" v="25" actId="478"/>
          <ac:spMkLst>
            <pc:docMk/>
            <pc:sldMk cId="2396142619" sldId="393"/>
            <ac:spMk id="9" creationId="{54E86A76-7A3E-4317-8E52-5D4C859827DD}"/>
          </ac:spMkLst>
        </pc:spChg>
      </pc:sldChg>
      <pc:sldChg chg="delSp mod">
        <pc:chgData name="Ben Nienhuis" userId="2c6c04f1-77c7-44b5-a463-93386779ab63" providerId="ADAL" clId="{F5EA2F68-BE3F-4294-9DFB-117C5EE9ACBF}" dt="2023-02-08T13:25:53.176" v="24" actId="478"/>
        <pc:sldMkLst>
          <pc:docMk/>
          <pc:sldMk cId="3841231295" sldId="394"/>
        </pc:sldMkLst>
        <pc:spChg chg="del">
          <ac:chgData name="Ben Nienhuis" userId="2c6c04f1-77c7-44b5-a463-93386779ab63" providerId="ADAL" clId="{F5EA2F68-BE3F-4294-9DFB-117C5EE9ACBF}" dt="2023-02-08T13:25:53.176" v="24" actId="478"/>
          <ac:spMkLst>
            <pc:docMk/>
            <pc:sldMk cId="3841231295" sldId="394"/>
            <ac:spMk id="9" creationId="{54E86A76-7A3E-4317-8E52-5D4C859827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E2399-5806-4FDD-A0A3-2BA5000C128F}" type="datetimeFigureOut">
              <a:rPr lang="nl-NL" smtClean="0"/>
              <a:t>8-2-2023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68B8E-DF97-47F7-8518-B1D42A3369F0}" type="slidenum">
              <a:rPr lang="nl-NL" smtClean="0"/>
              <a:t>‹nr.›</a:t>
            </a:fld>
            <a:endParaRPr lang="nl-NL"/>
          </a:p>
        </p:txBody>
      </p:sp>
    </p:spTree>
    <p:extLst>
      <p:ext uri="{BB962C8B-B14F-4D97-AF65-F5344CB8AC3E}">
        <p14:creationId xmlns:p14="http://schemas.microsoft.com/office/powerpoint/2010/main" val="284415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57175-3E42-40AB-B8DC-D4BB9E6741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5AC0D1-FC0C-4042-BA00-E59692C80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50DA7B-6973-4BAA-8FDC-32CD57FAC948}"/>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9134AB77-128B-44D2-A49D-B4E05575D0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41B9AA-BDFC-4ABC-B4F2-76B54B4B8FC9}"/>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86633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E3944-E52D-490F-9D3E-F3868205430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A815ACD-070D-446B-AC18-3D7D3929A02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98BE7F-9C62-4873-918E-CECA702C7985}"/>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480E6399-7D30-435F-AA0B-B767F533FE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2A58B6-A482-494A-92FE-AC11B38B2C08}"/>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49531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BABFCF2-1FA6-4261-B1A8-E711863495E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157FDD-46EF-4DEE-8C5E-F2C71AF026C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868F66-2EC3-42AD-A029-30E3BC51E58B}"/>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37380A5C-67E7-4ECD-BBC4-EE007A61A0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43BAC6-1DB1-4DA0-9DF5-F8C6C81CD075}"/>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60533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655523" y="230189"/>
            <a:ext cx="11257061"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561600" y="1835249"/>
            <a:ext cx="11361584"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040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28580-1F77-4539-8DAC-A9B7DDE110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D9245C-8CC6-482B-B2EF-31E659526422}"/>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CECE00-EB0A-44C6-A415-AD11297CAA99}"/>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A0594831-919E-4A8A-851E-DC8E616311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930980-C2A5-4B3E-A34F-4143469D19DB}"/>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137317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A4E4E-4B80-48DA-A2A6-A83EFD6D2D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5EC6E0-EFD3-4CA8-8DFB-4B9AE60EAB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E18F298-CCA9-45CE-9794-DB00670EE95D}"/>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C7482ABA-6B2C-4C7E-A6BC-074D209D15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C26AD8-C278-4DCE-BFF8-80A8A0924807}"/>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88728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F5BC4-EB7F-448E-A673-47F8A738A10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DC4900-3D66-425F-9FBA-3485C9D7C39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3F60B5-D311-46A8-8C74-F4D125C480E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7539B36-2055-4479-B1A3-25B2287C944C}"/>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6" name="Tijdelijke aanduiding voor voettekst 5">
            <a:extLst>
              <a:ext uri="{FF2B5EF4-FFF2-40B4-BE49-F238E27FC236}">
                <a16:creationId xmlns:a16="http://schemas.microsoft.com/office/drawing/2014/main" id="{27D9F057-8230-481C-B22F-12623E3BDE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052D-19F9-408D-A881-10F64AA47E66}"/>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51461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F26E1-B463-4A38-BE40-57CB82DF40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53B8701-2C9B-4849-973E-32BD93930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0E3030F-B44B-4B47-ACAE-821A8BE23DB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0F0CC9-4831-48EC-B424-69B06F6B5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8A48986-80EE-46F8-A318-202F48CF13B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4B39E16-5766-4517-B8CF-ED8FC5B4795B}"/>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8" name="Tijdelijke aanduiding voor voettekst 7">
            <a:extLst>
              <a:ext uri="{FF2B5EF4-FFF2-40B4-BE49-F238E27FC236}">
                <a16:creationId xmlns:a16="http://schemas.microsoft.com/office/drawing/2014/main" id="{C45548BE-6915-42EA-AE19-0C348F3625D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A3C3A63-6955-4DE6-B260-C9FEB8E78F35}"/>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9826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6A42-E224-4996-A429-14E3DBA5A7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ED7BCC6-98A6-4027-B749-4E22B092F18E}"/>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4" name="Tijdelijke aanduiding voor voettekst 3">
            <a:extLst>
              <a:ext uri="{FF2B5EF4-FFF2-40B4-BE49-F238E27FC236}">
                <a16:creationId xmlns:a16="http://schemas.microsoft.com/office/drawing/2014/main" id="{30810E83-6878-4244-BADA-BDEF2B2178B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F0BBD91-E700-4924-A2B1-3685320CA6CE}"/>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61284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8899A6-197C-42AC-B6B6-77B7FD4C6F6D}"/>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3" name="Tijdelijke aanduiding voor voettekst 2">
            <a:extLst>
              <a:ext uri="{FF2B5EF4-FFF2-40B4-BE49-F238E27FC236}">
                <a16:creationId xmlns:a16="http://schemas.microsoft.com/office/drawing/2014/main" id="{B9A0E63F-3431-46CD-AD61-DE64E779E21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ECE0976-1442-4DB9-BAF1-7CB1D5A20C7C}"/>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18130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61E28-B736-4975-A557-09D9FFFD1C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B78323-0EB4-4329-874C-0295BC75E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61488B3-C93C-4034-975F-9E6D379F8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51E21DE-AD21-4B95-8251-5737FDD23F51}"/>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6" name="Tijdelijke aanduiding voor voettekst 5">
            <a:extLst>
              <a:ext uri="{FF2B5EF4-FFF2-40B4-BE49-F238E27FC236}">
                <a16:creationId xmlns:a16="http://schemas.microsoft.com/office/drawing/2014/main" id="{75E2CA77-A53C-4F07-8031-A86670AF5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22C4DF-ABCD-4110-BF43-953B3E27F520}"/>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302871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CF8AD-B821-4376-A7A5-1D182EAA6CA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80D1004-3415-4CFC-A45D-902C165AE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ADAA501-26CA-4DA8-BA4C-36ABA51D3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3FC415-AF8D-49CD-B5F1-E20922D8CEB6}"/>
              </a:ext>
            </a:extLst>
          </p:cNvPr>
          <p:cNvSpPr>
            <a:spLocks noGrp="1"/>
          </p:cNvSpPr>
          <p:nvPr>
            <p:ph type="dt" sz="half" idx="10"/>
          </p:nvPr>
        </p:nvSpPr>
        <p:spPr/>
        <p:txBody>
          <a:bodyPr/>
          <a:lstStyle/>
          <a:p>
            <a:fld id="{CC23FE3E-A00D-4BD1-AE0C-B0C33027B1FA}" type="datetimeFigureOut">
              <a:rPr lang="nl-NL" smtClean="0"/>
              <a:t>8-2-2023</a:t>
            </a:fld>
            <a:endParaRPr lang="nl-NL"/>
          </a:p>
        </p:txBody>
      </p:sp>
      <p:sp>
        <p:nvSpPr>
          <p:cNvPr id="6" name="Tijdelijke aanduiding voor voettekst 5">
            <a:extLst>
              <a:ext uri="{FF2B5EF4-FFF2-40B4-BE49-F238E27FC236}">
                <a16:creationId xmlns:a16="http://schemas.microsoft.com/office/drawing/2014/main" id="{B1B7C24B-D851-4628-A001-AFCC46561F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FF46E9-CFE8-4D0A-B625-8407E0F7F759}"/>
              </a:ext>
            </a:extLst>
          </p:cNvPr>
          <p:cNvSpPr>
            <a:spLocks noGrp="1"/>
          </p:cNvSpPr>
          <p:nvPr>
            <p:ph type="sldNum" sz="quarter" idx="12"/>
          </p:nvPr>
        </p:nvSpPr>
        <p:spPr/>
        <p:txBody>
          <a:bodyPr/>
          <a:lstStyle/>
          <a:p>
            <a:fld id="{0547048B-48D2-4975-A5E1-2E585E7C2F4E}" type="slidenum">
              <a:rPr lang="nl-NL" smtClean="0"/>
              <a:t>‹nr.›</a:t>
            </a:fld>
            <a:endParaRPr lang="nl-NL"/>
          </a:p>
        </p:txBody>
      </p:sp>
    </p:spTree>
    <p:extLst>
      <p:ext uri="{BB962C8B-B14F-4D97-AF65-F5344CB8AC3E}">
        <p14:creationId xmlns:p14="http://schemas.microsoft.com/office/powerpoint/2010/main" val="279928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41245C-C295-4A93-8501-1010B87CE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10BF852-673A-4F33-86F0-92ED6CC0A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17A586-999B-4A91-A125-8364C71F1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3FE3E-A00D-4BD1-AE0C-B0C33027B1FA}" type="datetimeFigureOut">
              <a:rPr lang="nl-NL" smtClean="0"/>
              <a:t>8-2-2023</a:t>
            </a:fld>
            <a:endParaRPr lang="nl-NL"/>
          </a:p>
        </p:txBody>
      </p:sp>
      <p:sp>
        <p:nvSpPr>
          <p:cNvPr id="5" name="Tijdelijke aanduiding voor voettekst 4">
            <a:extLst>
              <a:ext uri="{FF2B5EF4-FFF2-40B4-BE49-F238E27FC236}">
                <a16:creationId xmlns:a16="http://schemas.microsoft.com/office/drawing/2014/main" id="{ACB41A23-9E83-45AE-9897-E7DA36C14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057C532-0C5D-41DF-95E4-D8419D6FB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7048B-48D2-4975-A5E1-2E585E7C2F4E}" type="slidenum">
              <a:rPr lang="nl-NL" smtClean="0"/>
              <a:t>‹nr.›</a:t>
            </a:fld>
            <a:endParaRPr lang="nl-NL"/>
          </a:p>
        </p:txBody>
      </p:sp>
    </p:spTree>
    <p:extLst>
      <p:ext uri="{BB962C8B-B14F-4D97-AF65-F5344CB8AC3E}">
        <p14:creationId xmlns:p14="http://schemas.microsoft.com/office/powerpoint/2010/main" val="330167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Qx3w3MuuIfI"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bHRbtjARQFc" TargetMode="Externa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7LtCXtmro_8" TargetMode="Externa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8129853" y="-28136"/>
            <a:ext cx="2347163" cy="1079086"/>
          </a:xfrm>
          <a:prstGeom prst="rect">
            <a:avLst/>
          </a:prstGeom>
        </p:spPr>
      </p:pic>
      <p:sp>
        <p:nvSpPr>
          <p:cNvPr id="5" name="Rechthoek 4">
            <a:extLst>
              <a:ext uri="{FF2B5EF4-FFF2-40B4-BE49-F238E27FC236}">
                <a16:creationId xmlns:a16="http://schemas.microsoft.com/office/drawing/2014/main" id="{33B7E329-72AD-448A-A93D-B2223A499B0F}"/>
              </a:ext>
            </a:extLst>
          </p:cNvPr>
          <p:cNvSpPr/>
          <p:nvPr/>
        </p:nvSpPr>
        <p:spPr>
          <a:xfrm>
            <a:off x="1843530" y="1594965"/>
            <a:ext cx="9356034" cy="461665"/>
          </a:xfrm>
          <a:prstGeom prst="rect">
            <a:avLst/>
          </a:prstGeom>
        </p:spPr>
        <p:txBody>
          <a:bodyPr wrap="square">
            <a:spAutoFit/>
          </a:bodyPr>
          <a:lstStyle/>
          <a:p>
            <a:r>
              <a:rPr lang="nl-NL" sz="2400" dirty="0"/>
              <a:t>Les 4 Boomteelt Grond ontsmetten , keuze grondteelt of substraat            </a:t>
            </a:r>
          </a:p>
        </p:txBody>
      </p:sp>
      <p:pic>
        <p:nvPicPr>
          <p:cNvPr id="8" name="Afbeelding 7">
            <a:extLst>
              <a:ext uri="{FF2B5EF4-FFF2-40B4-BE49-F238E27FC236}">
                <a16:creationId xmlns:a16="http://schemas.microsoft.com/office/drawing/2014/main" id="{64FF67C5-25D2-32A4-F9D5-12CEB67B2080}"/>
              </a:ext>
            </a:extLst>
          </p:cNvPr>
          <p:cNvPicPr>
            <a:picLocks noChangeAspect="1"/>
          </p:cNvPicPr>
          <p:nvPr/>
        </p:nvPicPr>
        <p:blipFill>
          <a:blip r:embed="rId3"/>
          <a:stretch>
            <a:fillRect/>
          </a:stretch>
        </p:blipFill>
        <p:spPr>
          <a:xfrm flipH="1">
            <a:off x="6958450" y="2600645"/>
            <a:ext cx="3252350" cy="2206943"/>
          </a:xfrm>
          <a:prstGeom prst="rect">
            <a:avLst/>
          </a:prstGeom>
          <a:effectLst>
            <a:softEdge rad="0"/>
          </a:effectLst>
        </p:spPr>
      </p:pic>
      <p:pic>
        <p:nvPicPr>
          <p:cNvPr id="9" name="Afbeelding 8">
            <a:extLst>
              <a:ext uri="{FF2B5EF4-FFF2-40B4-BE49-F238E27FC236}">
                <a16:creationId xmlns:a16="http://schemas.microsoft.com/office/drawing/2014/main" id="{7DCBEBB7-19E8-142E-42E8-5AAB18FD1A50}"/>
              </a:ext>
            </a:extLst>
          </p:cNvPr>
          <p:cNvPicPr>
            <a:picLocks noChangeAspect="1"/>
          </p:cNvPicPr>
          <p:nvPr/>
        </p:nvPicPr>
        <p:blipFill>
          <a:blip r:embed="rId4"/>
          <a:stretch>
            <a:fillRect/>
          </a:stretch>
        </p:blipFill>
        <p:spPr>
          <a:xfrm flipH="1">
            <a:off x="1981196" y="2594430"/>
            <a:ext cx="3447145" cy="2206942"/>
          </a:xfrm>
          <a:prstGeom prst="rect">
            <a:avLst/>
          </a:prstGeom>
        </p:spPr>
      </p:pic>
    </p:spTree>
    <p:extLst>
      <p:ext uri="{BB962C8B-B14F-4D97-AF65-F5344CB8AC3E}">
        <p14:creationId xmlns:p14="http://schemas.microsoft.com/office/powerpoint/2010/main" val="193494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15B24548-B780-466B-9433-ABE404B86315}"/>
              </a:ext>
            </a:extLst>
          </p:cNvPr>
          <p:cNvSpPr/>
          <p:nvPr/>
        </p:nvSpPr>
        <p:spPr>
          <a:xfrm>
            <a:off x="696912" y="1166494"/>
            <a:ext cx="11290852" cy="5262979"/>
          </a:xfrm>
          <a:prstGeom prst="rect">
            <a:avLst/>
          </a:prstGeom>
        </p:spPr>
        <p:txBody>
          <a:bodyPr wrap="square">
            <a:spAutoFit/>
          </a:bodyPr>
          <a:lstStyle/>
          <a:p>
            <a:r>
              <a:rPr lang="nl-NL" sz="2400" dirty="0"/>
              <a:t>Apparatuur en materialen</a:t>
            </a:r>
          </a:p>
          <a:p>
            <a:endParaRPr lang="nl-NL" sz="2400" dirty="0"/>
          </a:p>
          <a:p>
            <a:r>
              <a:rPr lang="nl-NL" sz="2400" dirty="0"/>
              <a:t>Voor het stomen heb je een apparaat nodig dat stoom produceert.</a:t>
            </a:r>
          </a:p>
          <a:p>
            <a:r>
              <a:rPr lang="nl-NL" sz="2400" dirty="0"/>
              <a:t>Naast de stoomketel heb je dan transportbuizen of -slangen nodig die de stoom naar de juiste plaats transporteren. </a:t>
            </a:r>
          </a:p>
          <a:p>
            <a:r>
              <a:rPr lang="nl-NL" sz="2400" dirty="0"/>
              <a:t>Om de stoom niet te laten ontsnappen wordt de stoom onder</a:t>
            </a:r>
          </a:p>
          <a:p>
            <a:r>
              <a:rPr lang="nl-NL" sz="2400" dirty="0"/>
              <a:t> een zeil geblazen dat vastligt.</a:t>
            </a:r>
          </a:p>
          <a:p>
            <a:r>
              <a:rPr lang="nl-NL" sz="2400" dirty="0"/>
              <a:t>Om de stoom makkelijker in de grond te laten dringen, moet de grond zo droog mogelijk zijn en zo diep mogelijk zijn omgespit.</a:t>
            </a:r>
          </a:p>
          <a:p>
            <a:endParaRPr lang="nl-NL" sz="2400" dirty="0"/>
          </a:p>
          <a:p>
            <a:r>
              <a:rPr lang="nl-NL" sz="2400" dirty="0"/>
              <a:t>Zeilstomen</a:t>
            </a:r>
          </a:p>
          <a:p>
            <a:r>
              <a:rPr lang="nl-NL" sz="2400" dirty="0"/>
              <a:t>Zeilstomen is een vorm van stomen. Bij zeilstomen wordt er stoom geblazen onder een stoomzeil dat over de grond is gespannen. Het stoomzeil wordt op de plaats gehouden door kettingen</a:t>
            </a:r>
          </a:p>
        </p:txBody>
      </p:sp>
      <p:sp>
        <p:nvSpPr>
          <p:cNvPr id="6" name="Tekstvak 5">
            <a:extLst>
              <a:ext uri="{FF2B5EF4-FFF2-40B4-BE49-F238E27FC236}">
                <a16:creationId xmlns:a16="http://schemas.microsoft.com/office/drawing/2014/main" id="{EA5912F1-6D5B-4AAE-BF14-5B3C074DFB85}"/>
              </a:ext>
            </a:extLst>
          </p:cNvPr>
          <p:cNvSpPr txBox="1"/>
          <p:nvPr/>
        </p:nvSpPr>
        <p:spPr>
          <a:xfrm>
            <a:off x="2160105" y="6275585"/>
            <a:ext cx="10561982" cy="307777"/>
          </a:xfrm>
          <a:prstGeom prst="rect">
            <a:avLst/>
          </a:prstGeom>
          <a:noFill/>
        </p:spPr>
        <p:txBody>
          <a:bodyPr wrap="square" rtlCol="0">
            <a:spAutoFit/>
          </a:bodyPr>
          <a:lstStyle/>
          <a:p>
            <a:r>
              <a:rPr lang="nl-NL" sz="1400" dirty="0"/>
              <a:t>Les 5 Grond ontsmetten en start substraatteelt</a:t>
            </a:r>
          </a:p>
        </p:txBody>
      </p:sp>
      <p:pic>
        <p:nvPicPr>
          <p:cNvPr id="7" name="Afbeelding 6">
            <a:extLst>
              <a:ext uri="{FF2B5EF4-FFF2-40B4-BE49-F238E27FC236}">
                <a16:creationId xmlns:a16="http://schemas.microsoft.com/office/drawing/2014/main" id="{B90DDAC0-19DA-4123-B75E-1180395D0065}"/>
              </a:ext>
            </a:extLst>
          </p:cNvPr>
          <p:cNvPicPr>
            <a:picLocks noChangeAspect="1"/>
          </p:cNvPicPr>
          <p:nvPr/>
        </p:nvPicPr>
        <p:blipFill>
          <a:blip r:embed="rId3"/>
          <a:stretch>
            <a:fillRect/>
          </a:stretch>
        </p:blipFill>
        <p:spPr>
          <a:xfrm>
            <a:off x="696911" y="5250430"/>
            <a:ext cx="11263851" cy="1468422"/>
          </a:xfrm>
          <a:prstGeom prst="rect">
            <a:avLst/>
          </a:prstGeom>
        </p:spPr>
      </p:pic>
      <p:pic>
        <p:nvPicPr>
          <p:cNvPr id="8" name="Afbeelding 7">
            <a:extLst>
              <a:ext uri="{FF2B5EF4-FFF2-40B4-BE49-F238E27FC236}">
                <a16:creationId xmlns:a16="http://schemas.microsoft.com/office/drawing/2014/main" id="{6ED75721-4FE9-4090-9E56-D0BC1B522F6E}"/>
              </a:ext>
            </a:extLst>
          </p:cNvPr>
          <p:cNvPicPr>
            <a:picLocks noChangeAspect="1"/>
          </p:cNvPicPr>
          <p:nvPr/>
        </p:nvPicPr>
        <p:blipFill>
          <a:blip r:embed="rId4"/>
          <a:stretch>
            <a:fillRect/>
          </a:stretch>
        </p:blipFill>
        <p:spPr>
          <a:xfrm>
            <a:off x="9111214" y="92772"/>
            <a:ext cx="2876550" cy="2162175"/>
          </a:xfrm>
          <a:prstGeom prst="rect">
            <a:avLst/>
          </a:prstGeom>
        </p:spPr>
      </p:pic>
    </p:spTree>
    <p:extLst>
      <p:ext uri="{BB962C8B-B14F-4D97-AF65-F5344CB8AC3E}">
        <p14:creationId xmlns:p14="http://schemas.microsoft.com/office/powerpoint/2010/main" val="27650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639E2177-695C-4C44-9025-8AD7A47C4D00}"/>
              </a:ext>
            </a:extLst>
          </p:cNvPr>
          <p:cNvSpPr/>
          <p:nvPr/>
        </p:nvSpPr>
        <p:spPr>
          <a:xfrm>
            <a:off x="675862" y="1417638"/>
            <a:ext cx="9395791" cy="4154984"/>
          </a:xfrm>
          <a:prstGeom prst="rect">
            <a:avLst/>
          </a:prstGeom>
        </p:spPr>
        <p:txBody>
          <a:bodyPr wrap="square">
            <a:spAutoFit/>
          </a:bodyPr>
          <a:lstStyle/>
          <a:p>
            <a:r>
              <a:rPr lang="nl-NL" sz="2400" dirty="0"/>
              <a:t>Stomen met onderdruk</a:t>
            </a:r>
          </a:p>
          <a:p>
            <a:r>
              <a:rPr lang="nl-NL" sz="2400" dirty="0"/>
              <a:t>Je kunt ook stomen met onderdruk. Het principe van deze manier van stomen (ook wel afzuigstomen genoemd) is hetzelfde als bij het stomen zonder onderdruk. Bij het stomen met onderdruk wordt in de grond een onderdruk gecreëerd met het drainagesysteem en een ventilator. </a:t>
            </a:r>
          </a:p>
          <a:p>
            <a:endParaRPr lang="nl-NL" sz="2400" dirty="0"/>
          </a:p>
          <a:p>
            <a:endParaRPr lang="nl-NL" sz="2400" dirty="0"/>
          </a:p>
          <a:p>
            <a:r>
              <a:rPr lang="nl-NL" sz="2400" dirty="0"/>
              <a:t>Door de onderdruk dringt de stoom die onder het stoomzeil ingebracht wordt dieper in de grond. Op deze manier kun je hogere temperaturen op grotere diepten bereiken, waardoor er dieper meer organismen gedood worden.</a:t>
            </a:r>
          </a:p>
        </p:txBody>
      </p:sp>
      <p:pic>
        <p:nvPicPr>
          <p:cNvPr id="7" name="Afbeelding 6">
            <a:extLst>
              <a:ext uri="{FF2B5EF4-FFF2-40B4-BE49-F238E27FC236}">
                <a16:creationId xmlns:a16="http://schemas.microsoft.com/office/drawing/2014/main" id="{50BDB490-5604-4CF5-BFE3-F2A2B67473DA}"/>
              </a:ext>
            </a:extLst>
          </p:cNvPr>
          <p:cNvPicPr>
            <a:picLocks noChangeAspect="1"/>
          </p:cNvPicPr>
          <p:nvPr/>
        </p:nvPicPr>
        <p:blipFill>
          <a:blip r:embed="rId3"/>
          <a:stretch>
            <a:fillRect/>
          </a:stretch>
        </p:blipFill>
        <p:spPr>
          <a:xfrm>
            <a:off x="675861" y="362435"/>
            <a:ext cx="8964739" cy="5889266"/>
          </a:xfrm>
          <a:prstGeom prst="rect">
            <a:avLst/>
          </a:prstGeom>
        </p:spPr>
      </p:pic>
    </p:spTree>
    <p:extLst>
      <p:ext uri="{BB962C8B-B14F-4D97-AF65-F5344CB8AC3E}">
        <p14:creationId xmlns:p14="http://schemas.microsoft.com/office/powerpoint/2010/main" val="1879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7" name="Rechthoek 6">
            <a:extLst>
              <a:ext uri="{FF2B5EF4-FFF2-40B4-BE49-F238E27FC236}">
                <a16:creationId xmlns:a16="http://schemas.microsoft.com/office/drawing/2014/main" id="{65615575-8F9A-4A75-B08E-CE70DC2AD3B8}"/>
              </a:ext>
            </a:extLst>
          </p:cNvPr>
          <p:cNvSpPr/>
          <p:nvPr/>
        </p:nvSpPr>
        <p:spPr>
          <a:xfrm>
            <a:off x="649357" y="1229576"/>
            <a:ext cx="8710348" cy="3046988"/>
          </a:xfrm>
          <a:prstGeom prst="rect">
            <a:avLst/>
          </a:prstGeom>
        </p:spPr>
        <p:txBody>
          <a:bodyPr wrap="square">
            <a:spAutoFit/>
          </a:bodyPr>
          <a:lstStyle/>
          <a:p>
            <a:r>
              <a:rPr lang="nl-NL" sz="2400" dirty="0"/>
              <a:t>Wachttijd en herstel bodemleven</a:t>
            </a:r>
          </a:p>
          <a:p>
            <a:endParaRPr lang="nl-NL" sz="2400" dirty="0"/>
          </a:p>
          <a:p>
            <a:r>
              <a:rPr lang="nl-NL" sz="2400" dirty="0"/>
              <a:t>Als je hebt gestoomd, moet de grond voldoende afgekoeld zijn. Meestal is een dag wachten voldoende en kun je daarna beginnen met planten. In gestoomde grond komt vaak veel voedsel voor de planten beschikbaar door de omzettingen tijdens het stomen en door de gedode biomassa van plantenwortels en bodemorganismen. Vandaar dat de kolonisatie door organismen vaak snel verloopt</a:t>
            </a:r>
          </a:p>
        </p:txBody>
      </p:sp>
    </p:spTree>
    <p:extLst>
      <p:ext uri="{BB962C8B-B14F-4D97-AF65-F5344CB8AC3E}">
        <p14:creationId xmlns:p14="http://schemas.microsoft.com/office/powerpoint/2010/main" val="11587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B735761D-4E8E-4332-9044-B34E655DFB1D}"/>
              </a:ext>
            </a:extLst>
          </p:cNvPr>
          <p:cNvSpPr/>
          <p:nvPr/>
        </p:nvSpPr>
        <p:spPr>
          <a:xfrm>
            <a:off x="1188555" y="1490008"/>
            <a:ext cx="9572210" cy="1569660"/>
          </a:xfrm>
          <a:prstGeom prst="rect">
            <a:avLst/>
          </a:prstGeom>
        </p:spPr>
        <p:txBody>
          <a:bodyPr wrap="square">
            <a:spAutoFit/>
          </a:bodyPr>
          <a:lstStyle/>
          <a:p>
            <a:r>
              <a:rPr lang="nl-NL" sz="2400" dirty="0"/>
              <a:t>Chemische grondontsmetting</a:t>
            </a:r>
          </a:p>
          <a:p>
            <a:endParaRPr lang="nl-NL" sz="2400" dirty="0"/>
          </a:p>
          <a:p>
            <a:r>
              <a:rPr lang="nl-NL" sz="2400" dirty="0"/>
              <a:t>Chemische grondontsmetting wordt in de tuinbouw niet meer toegepast. Omdat het zo riskant is, is het namelijk verboden. </a:t>
            </a:r>
          </a:p>
        </p:txBody>
      </p:sp>
      <p:pic>
        <p:nvPicPr>
          <p:cNvPr id="7" name="Afbeelding 6">
            <a:extLst>
              <a:ext uri="{FF2B5EF4-FFF2-40B4-BE49-F238E27FC236}">
                <a16:creationId xmlns:a16="http://schemas.microsoft.com/office/drawing/2014/main" id="{9DB638EC-573D-4E6B-AD6A-B9F7A4AF61AC}"/>
              </a:ext>
            </a:extLst>
          </p:cNvPr>
          <p:cNvPicPr>
            <a:picLocks noChangeAspect="1"/>
          </p:cNvPicPr>
          <p:nvPr/>
        </p:nvPicPr>
        <p:blipFill>
          <a:blip r:embed="rId3"/>
          <a:stretch>
            <a:fillRect/>
          </a:stretch>
        </p:blipFill>
        <p:spPr>
          <a:xfrm>
            <a:off x="2922205" y="3064480"/>
            <a:ext cx="5108612" cy="3157749"/>
          </a:xfrm>
          <a:prstGeom prst="rect">
            <a:avLst/>
          </a:prstGeom>
        </p:spPr>
      </p:pic>
    </p:spTree>
    <p:extLst>
      <p:ext uri="{BB962C8B-B14F-4D97-AF65-F5344CB8AC3E}">
        <p14:creationId xmlns:p14="http://schemas.microsoft.com/office/powerpoint/2010/main" val="19695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C741DCFA-1103-421C-AA13-961BF42D6BFA}"/>
              </a:ext>
            </a:extLst>
          </p:cNvPr>
          <p:cNvSpPr/>
          <p:nvPr/>
        </p:nvSpPr>
        <p:spPr>
          <a:xfrm>
            <a:off x="542984" y="2027238"/>
            <a:ext cx="9097617" cy="3416320"/>
          </a:xfrm>
          <a:prstGeom prst="rect">
            <a:avLst/>
          </a:prstGeom>
        </p:spPr>
        <p:txBody>
          <a:bodyPr wrap="square">
            <a:spAutoFit/>
          </a:bodyPr>
          <a:lstStyle/>
          <a:p>
            <a:r>
              <a:rPr lang="nl-NL" sz="2400" dirty="0"/>
              <a:t>Biologische grondontsmetting </a:t>
            </a:r>
          </a:p>
          <a:p>
            <a:r>
              <a:rPr lang="nl-NL" sz="2400" dirty="0"/>
              <a:t>Bacteriën doen het werk </a:t>
            </a:r>
          </a:p>
          <a:p>
            <a:r>
              <a:rPr lang="nl-NL" sz="2400" dirty="0"/>
              <a:t>Organisch materiaal nodig om de bacteriën hun werk te laten doen.</a:t>
            </a:r>
          </a:p>
          <a:p>
            <a:r>
              <a:rPr lang="nl-NL" sz="2400" dirty="0"/>
              <a:t>Anaerobe omstandigheden zeer belangrijk </a:t>
            </a:r>
          </a:p>
          <a:p>
            <a:r>
              <a:rPr lang="nl-NL" sz="2400" dirty="0"/>
              <a:t>Omstandigheden die bacteriegroei en ontwikkeling beïnvloeden, beïnvloeden ook het resultaat.</a:t>
            </a:r>
          </a:p>
          <a:p>
            <a:r>
              <a:rPr lang="nl-NL" sz="2400" dirty="0"/>
              <a:t> Denk daarbij aan kasklimaat (weer), bodem temperatuur, fysische bodemeigenschappen zoals pH, organische stof en mate van zuurstofloosheid (afdekken) .</a:t>
            </a:r>
          </a:p>
        </p:txBody>
      </p:sp>
      <p:pic>
        <p:nvPicPr>
          <p:cNvPr id="7" name="Afbeelding 6">
            <a:extLst>
              <a:ext uri="{FF2B5EF4-FFF2-40B4-BE49-F238E27FC236}">
                <a16:creationId xmlns:a16="http://schemas.microsoft.com/office/drawing/2014/main" id="{1E05AA85-5F42-464E-AFE0-A503F91E8672}"/>
              </a:ext>
            </a:extLst>
          </p:cNvPr>
          <p:cNvPicPr>
            <a:picLocks noChangeAspect="1"/>
          </p:cNvPicPr>
          <p:nvPr/>
        </p:nvPicPr>
        <p:blipFill>
          <a:blip r:embed="rId3"/>
          <a:stretch>
            <a:fillRect/>
          </a:stretch>
        </p:blipFill>
        <p:spPr>
          <a:xfrm>
            <a:off x="7305260" y="314148"/>
            <a:ext cx="3680791" cy="2503479"/>
          </a:xfrm>
          <a:prstGeom prst="rect">
            <a:avLst/>
          </a:prstGeom>
        </p:spPr>
      </p:pic>
      <p:sp>
        <p:nvSpPr>
          <p:cNvPr id="8" name="Tekstvak 7">
            <a:extLst>
              <a:ext uri="{FF2B5EF4-FFF2-40B4-BE49-F238E27FC236}">
                <a16:creationId xmlns:a16="http://schemas.microsoft.com/office/drawing/2014/main" id="{4693EC03-1555-458F-844E-7D5687D3D40E}"/>
              </a:ext>
            </a:extLst>
          </p:cNvPr>
          <p:cNvSpPr txBox="1"/>
          <p:nvPr/>
        </p:nvSpPr>
        <p:spPr>
          <a:xfrm>
            <a:off x="3710609" y="6275585"/>
            <a:ext cx="7200901" cy="307777"/>
          </a:xfrm>
          <a:prstGeom prst="rect">
            <a:avLst/>
          </a:prstGeom>
          <a:noFill/>
        </p:spPr>
        <p:txBody>
          <a:bodyPr wrap="square" rtlCol="0">
            <a:spAutoFit/>
          </a:bodyPr>
          <a:lstStyle/>
          <a:p>
            <a:r>
              <a:rPr lang="nl-NL" sz="1400" dirty="0"/>
              <a:t>Les 5 Boomteelt grond ontsmetten , keuze grondteelt of substraat</a:t>
            </a:r>
          </a:p>
        </p:txBody>
      </p:sp>
    </p:spTree>
    <p:extLst>
      <p:ext uri="{BB962C8B-B14F-4D97-AF65-F5344CB8AC3E}">
        <p14:creationId xmlns:p14="http://schemas.microsoft.com/office/powerpoint/2010/main" val="30740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0CA569DA-AFE3-40BD-9986-B1E505563B9C}"/>
              </a:ext>
            </a:extLst>
          </p:cNvPr>
          <p:cNvSpPr/>
          <p:nvPr/>
        </p:nvSpPr>
        <p:spPr>
          <a:xfrm>
            <a:off x="417443" y="1584454"/>
            <a:ext cx="11065565" cy="4524315"/>
          </a:xfrm>
          <a:prstGeom prst="rect">
            <a:avLst/>
          </a:prstGeom>
        </p:spPr>
        <p:txBody>
          <a:bodyPr wrap="square">
            <a:spAutoFit/>
          </a:bodyPr>
          <a:lstStyle/>
          <a:p>
            <a:r>
              <a:rPr lang="nl-NL" sz="2400" dirty="0"/>
              <a:t>Bij biologische grondontsmetting wordt een grote hoeveelheid (circa 50 ton/ha) vers organisch materiaal in de bodem ingewerkt en vervolgens gedurende circa 15 weken afgedekt met luchtdicht plastic.</a:t>
            </a:r>
          </a:p>
          <a:p>
            <a:r>
              <a:rPr lang="nl-NL" sz="2400" dirty="0"/>
              <a:t>Bij de afbraak van deze grote hoeveelheid vers organisch materiaal</a:t>
            </a:r>
          </a:p>
          <a:p>
            <a:r>
              <a:rPr lang="nl-NL" sz="2400" dirty="0"/>
              <a:t>wordt zuurstof aan de bodem onttrokken. Het zuurstofgebrek </a:t>
            </a:r>
          </a:p>
          <a:p>
            <a:r>
              <a:rPr lang="nl-NL" sz="2400" dirty="0"/>
              <a:t>dat in de bodem ontstaat en de afbraakproducten die bij </a:t>
            </a:r>
          </a:p>
          <a:p>
            <a:r>
              <a:rPr lang="nl-NL" sz="2400" dirty="0"/>
              <a:t>de vertering van het materiaal vrijkomen hebben een dodende werking op een groot aantal aaltjessoorten, bodemschimmels en een aantal wortelonkruiden. </a:t>
            </a:r>
          </a:p>
          <a:p>
            <a:endParaRPr lang="nl-NL" sz="2400" dirty="0"/>
          </a:p>
          <a:p>
            <a:r>
              <a:rPr lang="nl-NL" sz="2400" dirty="0"/>
              <a:t>De </a:t>
            </a:r>
            <a:r>
              <a:rPr lang="nl-NL" sz="2400" dirty="0" err="1"/>
              <a:t>japanse</a:t>
            </a:r>
            <a:r>
              <a:rPr lang="nl-NL" sz="2400" dirty="0"/>
              <a:t> haversoort (</a:t>
            </a:r>
            <a:r>
              <a:rPr lang="nl-NL" sz="2400" dirty="0" err="1"/>
              <a:t>Avena</a:t>
            </a:r>
            <a:r>
              <a:rPr lang="nl-NL" sz="2400" dirty="0"/>
              <a:t> </a:t>
            </a:r>
            <a:r>
              <a:rPr lang="nl-NL" sz="2400" dirty="0" err="1"/>
              <a:t>strigosa</a:t>
            </a:r>
            <a:r>
              <a:rPr lang="nl-NL" sz="2400" dirty="0"/>
              <a:t>) op de betreffende veldjes gezaaid. Uit onderzoek is gebleken dat het </a:t>
            </a:r>
            <a:r>
              <a:rPr lang="nl-NL" sz="2400" dirty="0" err="1"/>
              <a:t>wortellesieaaltje</a:t>
            </a:r>
            <a:r>
              <a:rPr lang="nl-NL" sz="2400" dirty="0"/>
              <a:t> zich op dit gewas niet kan vermeerderen. Daarom is dit uitermate geschikt voor BGO</a:t>
            </a:r>
          </a:p>
        </p:txBody>
      </p:sp>
    </p:spTree>
    <p:extLst>
      <p:ext uri="{BB962C8B-B14F-4D97-AF65-F5344CB8AC3E}">
        <p14:creationId xmlns:p14="http://schemas.microsoft.com/office/powerpoint/2010/main" val="1743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66BBDB20-788F-4C42-9A94-B9C8BD27BD78}"/>
              </a:ext>
            </a:extLst>
          </p:cNvPr>
          <p:cNvSpPr/>
          <p:nvPr/>
        </p:nvSpPr>
        <p:spPr>
          <a:xfrm>
            <a:off x="1232452" y="1414241"/>
            <a:ext cx="8978348" cy="3785652"/>
          </a:xfrm>
          <a:prstGeom prst="rect">
            <a:avLst/>
          </a:prstGeom>
        </p:spPr>
        <p:txBody>
          <a:bodyPr wrap="square">
            <a:spAutoFit/>
          </a:bodyPr>
          <a:lstStyle/>
          <a:p>
            <a:r>
              <a:rPr lang="nl-NL" sz="2400" dirty="0" err="1"/>
              <a:t>Tagetes</a:t>
            </a:r>
            <a:r>
              <a:rPr lang="nl-NL" sz="2400" dirty="0"/>
              <a:t> </a:t>
            </a:r>
            <a:r>
              <a:rPr lang="nl-NL" sz="2400" dirty="0" err="1"/>
              <a:t>patula</a:t>
            </a:r>
            <a:r>
              <a:rPr lang="nl-NL" sz="2400" dirty="0"/>
              <a:t> (afrikaantjes)</a:t>
            </a:r>
          </a:p>
          <a:p>
            <a:endParaRPr lang="nl-NL" sz="2400" dirty="0"/>
          </a:p>
          <a:p>
            <a:r>
              <a:rPr lang="nl-NL" sz="2400" dirty="0"/>
              <a:t>Het is bekend dat </a:t>
            </a:r>
            <a:r>
              <a:rPr lang="nl-NL" sz="2400" dirty="0" err="1"/>
              <a:t>wortellesieaaltjes</a:t>
            </a:r>
            <a:r>
              <a:rPr lang="nl-NL" sz="2400" dirty="0"/>
              <a:t> door aanprikken en binnendringen van de wortels van </a:t>
            </a:r>
            <a:r>
              <a:rPr lang="nl-NL" sz="2400" dirty="0" err="1"/>
              <a:t>Tagetes</a:t>
            </a:r>
            <a:r>
              <a:rPr lang="nl-NL" sz="2400" dirty="0"/>
              <a:t> </a:t>
            </a:r>
            <a:r>
              <a:rPr lang="nl-NL" sz="2400" dirty="0" err="1"/>
              <a:t>patula</a:t>
            </a:r>
            <a:r>
              <a:rPr lang="nl-NL" sz="2400" dirty="0"/>
              <a:t> actief gedood kunnen worden .</a:t>
            </a:r>
          </a:p>
          <a:p>
            <a:endParaRPr lang="nl-NL" sz="2400" dirty="0"/>
          </a:p>
          <a:p>
            <a:r>
              <a:rPr lang="nl-NL" sz="2400" dirty="0"/>
              <a:t>Voor een maximale bestrijding dient het gewas in zomerbraak te worden geteeld, met een teeltduur van minimaal 3 maanden. </a:t>
            </a:r>
          </a:p>
          <a:p>
            <a:endParaRPr lang="nl-NL" sz="2400" dirty="0"/>
          </a:p>
          <a:p>
            <a:r>
              <a:rPr lang="nl-NL" sz="2400" dirty="0"/>
              <a:t>De meest optimale zaaiperiode ligt tussen half mei tot</a:t>
            </a:r>
          </a:p>
          <a:p>
            <a:r>
              <a:rPr lang="nl-NL" sz="2400" dirty="0"/>
              <a:t>uiterlijk half juli.</a:t>
            </a:r>
          </a:p>
        </p:txBody>
      </p:sp>
    </p:spTree>
    <p:extLst>
      <p:ext uri="{BB962C8B-B14F-4D97-AF65-F5344CB8AC3E}">
        <p14:creationId xmlns:p14="http://schemas.microsoft.com/office/powerpoint/2010/main" val="11786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AF164E97-03EA-4E16-A185-7E566D670998}"/>
              </a:ext>
            </a:extLst>
          </p:cNvPr>
          <p:cNvSpPr/>
          <p:nvPr/>
        </p:nvSpPr>
        <p:spPr>
          <a:xfrm>
            <a:off x="629123" y="1567001"/>
            <a:ext cx="8454887" cy="2954655"/>
          </a:xfrm>
          <a:prstGeom prst="rect">
            <a:avLst/>
          </a:prstGeom>
        </p:spPr>
        <p:txBody>
          <a:bodyPr wrap="square">
            <a:spAutoFit/>
          </a:bodyPr>
          <a:lstStyle/>
          <a:p>
            <a:r>
              <a:rPr lang="nl-NL" sz="2400" dirty="0" err="1"/>
              <a:t>Anaërobe</a:t>
            </a:r>
            <a:r>
              <a:rPr lang="nl-NL" sz="2400" dirty="0"/>
              <a:t> grondontsmetting door onderwater zetten</a:t>
            </a:r>
          </a:p>
          <a:p>
            <a:endParaRPr lang="nl-NL" sz="2400" dirty="0"/>
          </a:p>
          <a:p>
            <a:r>
              <a:rPr lang="nl-NL" sz="2400" dirty="0"/>
              <a:t>Het principe van anaerobe grondontsmetting is bij toeval ontdekt in de Tweede Wereldoorlog. Bollenkwekers bij wie het land na het doorsteken van een dijk gedurende de zomermaanden onder water was komen te staan, merkten dat ze in het seizoen na de drooglegging ineens geen last hadden van aaltjes. </a:t>
            </a:r>
          </a:p>
          <a:p>
            <a:endParaRPr lang="nl-NL" dirty="0"/>
          </a:p>
        </p:txBody>
      </p:sp>
      <p:pic>
        <p:nvPicPr>
          <p:cNvPr id="7" name="Afbeelding 6">
            <a:extLst>
              <a:ext uri="{FF2B5EF4-FFF2-40B4-BE49-F238E27FC236}">
                <a16:creationId xmlns:a16="http://schemas.microsoft.com/office/drawing/2014/main" id="{CEBB13AC-9E74-404B-B1AD-1DA231253DBE}"/>
              </a:ext>
            </a:extLst>
          </p:cNvPr>
          <p:cNvPicPr>
            <a:picLocks noChangeAspect="1"/>
          </p:cNvPicPr>
          <p:nvPr/>
        </p:nvPicPr>
        <p:blipFill>
          <a:blip r:embed="rId3"/>
          <a:stretch>
            <a:fillRect/>
          </a:stretch>
        </p:blipFill>
        <p:spPr>
          <a:xfrm>
            <a:off x="6908270" y="3937048"/>
            <a:ext cx="4908071" cy="2707901"/>
          </a:xfrm>
          <a:prstGeom prst="rect">
            <a:avLst/>
          </a:prstGeom>
        </p:spPr>
      </p:pic>
    </p:spTree>
    <p:extLst>
      <p:ext uri="{BB962C8B-B14F-4D97-AF65-F5344CB8AC3E}">
        <p14:creationId xmlns:p14="http://schemas.microsoft.com/office/powerpoint/2010/main" val="14441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pic>
        <p:nvPicPr>
          <p:cNvPr id="5" name="Onlinemedia 4">
            <a:hlinkClick r:id="" action="ppaction://media"/>
            <a:extLst>
              <a:ext uri="{FF2B5EF4-FFF2-40B4-BE49-F238E27FC236}">
                <a16:creationId xmlns:a16="http://schemas.microsoft.com/office/drawing/2014/main" id="{1BC4EE99-335C-494A-B9DD-6F87B4084427}"/>
              </a:ext>
            </a:extLst>
          </p:cNvPr>
          <p:cNvPicPr>
            <a:picLocks noRot="1" noChangeAspect="1"/>
          </p:cNvPicPr>
          <p:nvPr>
            <a:videoFile r:link="rId1"/>
          </p:nvPr>
        </p:nvPicPr>
        <p:blipFill>
          <a:blip r:embed="rId4"/>
          <a:stretch>
            <a:fillRect/>
          </a:stretch>
        </p:blipFill>
        <p:spPr>
          <a:xfrm>
            <a:off x="1007165" y="1278835"/>
            <a:ext cx="8633436" cy="4856307"/>
          </a:xfrm>
          <a:prstGeom prst="rect">
            <a:avLst/>
          </a:prstGeom>
        </p:spPr>
      </p:pic>
    </p:spTree>
    <p:extLst>
      <p:ext uri="{BB962C8B-B14F-4D97-AF65-F5344CB8AC3E}">
        <p14:creationId xmlns:p14="http://schemas.microsoft.com/office/powerpoint/2010/main" val="206362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1E9AF3DB-AFA1-4953-88CC-3272C5E6EB31}"/>
              </a:ext>
            </a:extLst>
          </p:cNvPr>
          <p:cNvSpPr/>
          <p:nvPr/>
        </p:nvSpPr>
        <p:spPr>
          <a:xfrm>
            <a:off x="1166191" y="1307454"/>
            <a:ext cx="8348870" cy="4431983"/>
          </a:xfrm>
          <a:prstGeom prst="rect">
            <a:avLst/>
          </a:prstGeom>
        </p:spPr>
        <p:txBody>
          <a:bodyPr wrap="square">
            <a:spAutoFit/>
          </a:bodyPr>
          <a:lstStyle/>
          <a:p>
            <a:r>
              <a:rPr lang="nl-NL" sz="2400" dirty="0"/>
              <a:t>Stomen van substraten</a:t>
            </a:r>
          </a:p>
          <a:p>
            <a:endParaRPr lang="nl-NL" sz="2400" dirty="0"/>
          </a:p>
          <a:p>
            <a:r>
              <a:rPr lang="nl-NL" sz="2400" dirty="0"/>
              <a:t>Bij teelt in substraat kun je in principe dezelfde ziekten tegenkomen als bij teelt in de grond. </a:t>
            </a:r>
          </a:p>
          <a:p>
            <a:r>
              <a:rPr lang="nl-NL" sz="2400" dirty="0"/>
              <a:t>Schimmels zoals </a:t>
            </a:r>
            <a:r>
              <a:rPr lang="nl-NL" sz="2400" dirty="0" err="1"/>
              <a:t>Pythium</a:t>
            </a:r>
            <a:r>
              <a:rPr lang="nl-NL" sz="2400" dirty="0"/>
              <a:t> en </a:t>
            </a:r>
            <a:r>
              <a:rPr lang="nl-NL" sz="2400" dirty="0" err="1"/>
              <a:t>Phytophthora</a:t>
            </a:r>
            <a:r>
              <a:rPr lang="nl-NL" sz="2400" dirty="0"/>
              <a:t> ontwikkelen zich goed in een waterrijk milieu. In een recirculerend systeem kunnen ze zich bovendien snel verspreiden. </a:t>
            </a:r>
          </a:p>
          <a:p>
            <a:r>
              <a:rPr lang="nl-NL" sz="2400" dirty="0"/>
              <a:t>Substraten kun je ontsmetten door ze te stomen. Daarbij is het altijd belangrijk dat de substraten zo droog mogelijk zijn. Natte substraten zijn immers moeilijker op temperatuur te krijgen..</a:t>
            </a:r>
          </a:p>
          <a:p>
            <a:endParaRPr lang="nl-NL" sz="2400" dirty="0"/>
          </a:p>
          <a:p>
            <a:endParaRPr lang="nl-NL" dirty="0"/>
          </a:p>
        </p:txBody>
      </p:sp>
    </p:spTree>
    <p:extLst>
      <p:ext uri="{BB962C8B-B14F-4D97-AF65-F5344CB8AC3E}">
        <p14:creationId xmlns:p14="http://schemas.microsoft.com/office/powerpoint/2010/main" val="34222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8129853" y="-28136"/>
            <a:ext cx="2347163" cy="1079086"/>
          </a:xfrm>
          <a:prstGeom prst="rect">
            <a:avLst/>
          </a:prstGeom>
        </p:spPr>
      </p:pic>
      <p:sp>
        <p:nvSpPr>
          <p:cNvPr id="5" name="Rechthoek 4">
            <a:extLst>
              <a:ext uri="{FF2B5EF4-FFF2-40B4-BE49-F238E27FC236}">
                <a16:creationId xmlns:a16="http://schemas.microsoft.com/office/drawing/2014/main" id="{33B7E329-72AD-448A-A93D-B2223A499B0F}"/>
              </a:ext>
            </a:extLst>
          </p:cNvPr>
          <p:cNvSpPr/>
          <p:nvPr/>
        </p:nvSpPr>
        <p:spPr>
          <a:xfrm>
            <a:off x="1656522" y="2033373"/>
            <a:ext cx="9109042" cy="769441"/>
          </a:xfrm>
          <a:prstGeom prst="rect">
            <a:avLst/>
          </a:prstGeom>
        </p:spPr>
        <p:txBody>
          <a:bodyPr wrap="square">
            <a:spAutoFit/>
          </a:bodyPr>
          <a:lstStyle/>
          <a:p>
            <a:pPr algn="ctr"/>
            <a:r>
              <a:rPr lang="nl-NL" sz="4400" dirty="0"/>
              <a:t>Deel 1 Grond ontsmetten</a:t>
            </a:r>
          </a:p>
        </p:txBody>
      </p:sp>
      <p:pic>
        <p:nvPicPr>
          <p:cNvPr id="6" name="Afbeelding 5">
            <a:extLst>
              <a:ext uri="{FF2B5EF4-FFF2-40B4-BE49-F238E27FC236}">
                <a16:creationId xmlns:a16="http://schemas.microsoft.com/office/drawing/2014/main" id="{F5270D2E-4B90-4E3C-83FF-F2B3ED370AB7}"/>
              </a:ext>
            </a:extLst>
          </p:cNvPr>
          <p:cNvPicPr>
            <a:picLocks noChangeAspect="1"/>
          </p:cNvPicPr>
          <p:nvPr/>
        </p:nvPicPr>
        <p:blipFill>
          <a:blip r:embed="rId3"/>
          <a:stretch>
            <a:fillRect/>
          </a:stretch>
        </p:blipFill>
        <p:spPr>
          <a:xfrm>
            <a:off x="3290991" y="3694380"/>
            <a:ext cx="5610017" cy="2026004"/>
          </a:xfrm>
          <a:prstGeom prst="rect">
            <a:avLst/>
          </a:prstGeom>
        </p:spPr>
      </p:pic>
    </p:spTree>
    <p:extLst>
      <p:ext uri="{BB962C8B-B14F-4D97-AF65-F5344CB8AC3E}">
        <p14:creationId xmlns:p14="http://schemas.microsoft.com/office/powerpoint/2010/main" val="290415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6" name="Rechthoek 5">
            <a:extLst>
              <a:ext uri="{FF2B5EF4-FFF2-40B4-BE49-F238E27FC236}">
                <a16:creationId xmlns:a16="http://schemas.microsoft.com/office/drawing/2014/main" id="{15AD994B-65E3-4E8D-9D70-BEEA886ADD40}"/>
              </a:ext>
            </a:extLst>
          </p:cNvPr>
          <p:cNvSpPr/>
          <p:nvPr/>
        </p:nvSpPr>
        <p:spPr>
          <a:xfrm>
            <a:off x="617048" y="1170855"/>
            <a:ext cx="8613913" cy="5170646"/>
          </a:xfrm>
          <a:prstGeom prst="rect">
            <a:avLst/>
          </a:prstGeom>
        </p:spPr>
        <p:txBody>
          <a:bodyPr wrap="square">
            <a:spAutoFit/>
          </a:bodyPr>
          <a:lstStyle/>
          <a:p>
            <a:r>
              <a:rPr lang="nl-NL" sz="2400" dirty="0"/>
              <a:t>Stomen van substraatbedden</a:t>
            </a:r>
          </a:p>
          <a:p>
            <a:endParaRPr lang="nl-NL" sz="2400" dirty="0"/>
          </a:p>
          <a:p>
            <a:r>
              <a:rPr lang="nl-NL" sz="2400" dirty="0"/>
              <a:t>Ook het stomen van substraatbedden is mogelijk. Zeilstomen leidt hierbij vaak tot goede resultaten. Het resultaat is afhankelijk van:</a:t>
            </a:r>
          </a:p>
          <a:p>
            <a:r>
              <a:rPr lang="nl-NL" sz="2400" dirty="0"/>
              <a:t>– de eigenschappen van het substraat: Grove substraten, zoals kleikorrels, zijn  makkelijker te stomen dan fijne substraten zoals zand.</a:t>
            </a:r>
          </a:p>
          <a:p>
            <a:r>
              <a:rPr lang="nl-NL" sz="2400" dirty="0"/>
              <a:t>– de aanwezigheid van drainagelaag waardoor condenswater makkelijker worden afgevoerd, waardoor het stoomresultaat verbetert.</a:t>
            </a:r>
          </a:p>
          <a:p>
            <a:r>
              <a:rPr lang="nl-NL" sz="2400" dirty="0"/>
              <a:t>– het wel of niet afzuigen van de stoom: Beperkt afzuigen is gunstig, maar de stoom moet ook weer niet te snel door het substraat getrokken worden.</a:t>
            </a:r>
          </a:p>
          <a:p>
            <a:endParaRPr lang="nl-NL" dirty="0"/>
          </a:p>
        </p:txBody>
      </p:sp>
      <p:pic>
        <p:nvPicPr>
          <p:cNvPr id="8" name="Afbeelding 7">
            <a:extLst>
              <a:ext uri="{FF2B5EF4-FFF2-40B4-BE49-F238E27FC236}">
                <a16:creationId xmlns:a16="http://schemas.microsoft.com/office/drawing/2014/main" id="{C4234997-0192-454D-84CA-1797F64D954B}"/>
              </a:ext>
            </a:extLst>
          </p:cNvPr>
          <p:cNvPicPr>
            <a:picLocks noChangeAspect="1"/>
          </p:cNvPicPr>
          <p:nvPr/>
        </p:nvPicPr>
        <p:blipFill>
          <a:blip r:embed="rId3"/>
          <a:stretch>
            <a:fillRect/>
          </a:stretch>
        </p:blipFill>
        <p:spPr>
          <a:xfrm>
            <a:off x="7015714" y="0"/>
            <a:ext cx="4972050" cy="1895475"/>
          </a:xfrm>
          <a:prstGeom prst="rect">
            <a:avLst/>
          </a:prstGeom>
        </p:spPr>
      </p:pic>
    </p:spTree>
    <p:extLst>
      <p:ext uri="{BB962C8B-B14F-4D97-AF65-F5344CB8AC3E}">
        <p14:creationId xmlns:p14="http://schemas.microsoft.com/office/powerpoint/2010/main" val="30834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0B2440F9-0956-4967-9F21-762B67211879}"/>
              </a:ext>
            </a:extLst>
          </p:cNvPr>
          <p:cNvSpPr/>
          <p:nvPr/>
        </p:nvSpPr>
        <p:spPr>
          <a:xfrm>
            <a:off x="2022710" y="3747916"/>
            <a:ext cx="8461099" cy="769441"/>
          </a:xfrm>
          <a:prstGeom prst="rect">
            <a:avLst/>
          </a:prstGeom>
        </p:spPr>
        <p:txBody>
          <a:bodyPr wrap="none">
            <a:spAutoFit/>
          </a:bodyPr>
          <a:lstStyle/>
          <a:p>
            <a:r>
              <a:rPr lang="nl-NL" sz="4400" dirty="0"/>
              <a:t>Deel 2 keuze grondteelt of substraat</a:t>
            </a:r>
          </a:p>
        </p:txBody>
      </p:sp>
    </p:spTree>
    <p:extLst>
      <p:ext uri="{BB962C8B-B14F-4D97-AF65-F5344CB8AC3E}">
        <p14:creationId xmlns:p14="http://schemas.microsoft.com/office/powerpoint/2010/main" val="1578291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26E1D53A-95D9-41E0-9A47-70BF1828FA2B}"/>
              </a:ext>
            </a:extLst>
          </p:cNvPr>
          <p:cNvSpPr/>
          <p:nvPr/>
        </p:nvSpPr>
        <p:spPr>
          <a:xfrm>
            <a:off x="817493" y="1783574"/>
            <a:ext cx="8074715" cy="3046988"/>
          </a:xfrm>
          <a:prstGeom prst="rect">
            <a:avLst/>
          </a:prstGeom>
        </p:spPr>
        <p:txBody>
          <a:bodyPr wrap="square">
            <a:spAutoFit/>
          </a:bodyPr>
          <a:lstStyle/>
          <a:p>
            <a:r>
              <a:rPr lang="nl-NL" sz="2400" dirty="0"/>
              <a:t>Grond of Substraat </a:t>
            </a:r>
          </a:p>
          <a:p>
            <a:endParaRPr lang="nl-NL" sz="2400" dirty="0"/>
          </a:p>
          <a:p>
            <a:r>
              <a:rPr lang="nl-NL" sz="2400" dirty="0"/>
              <a:t>Teelt de grond uit (</a:t>
            </a:r>
            <a:r>
              <a:rPr lang="nl-NL" sz="2400" dirty="0" err="1"/>
              <a:t>Tdgu</a:t>
            </a:r>
            <a:r>
              <a:rPr lang="nl-NL" sz="2400" dirty="0"/>
              <a:t>) is niet nieuw voor de boomteelt. De pot- en containerteelt (PCT) wordt sinds de jaren 70 in een aantal gewasgroepen toegepast. Het totale areaal boomteelt is ongeveer 16.000 ha en daarvan wordt </a:t>
            </a:r>
            <a:r>
              <a:rPr lang="nl-NL" sz="2400" u="sng" dirty="0"/>
              <a:t>1000 ha in pot </a:t>
            </a:r>
            <a:r>
              <a:rPr lang="nl-NL" sz="2400" dirty="0"/>
              <a:t>of container geteeld. De belangrijkste gewassen voor de PCT zijn nu sierheesters, coniferen, vaste planten en rozen.</a:t>
            </a:r>
          </a:p>
        </p:txBody>
      </p:sp>
    </p:spTree>
    <p:extLst>
      <p:ext uri="{BB962C8B-B14F-4D97-AF65-F5344CB8AC3E}">
        <p14:creationId xmlns:p14="http://schemas.microsoft.com/office/powerpoint/2010/main" val="41862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CE18946E-3790-4876-9F3A-4FF52CA8F012}"/>
              </a:ext>
            </a:extLst>
          </p:cNvPr>
          <p:cNvSpPr/>
          <p:nvPr/>
        </p:nvSpPr>
        <p:spPr>
          <a:xfrm>
            <a:off x="419941" y="1148472"/>
            <a:ext cx="8939764" cy="2677656"/>
          </a:xfrm>
          <a:prstGeom prst="rect">
            <a:avLst/>
          </a:prstGeom>
        </p:spPr>
        <p:txBody>
          <a:bodyPr wrap="square">
            <a:spAutoFit/>
          </a:bodyPr>
          <a:lstStyle/>
          <a:p>
            <a:r>
              <a:rPr lang="nl-NL" sz="2400" dirty="0"/>
              <a:t>Nieuw is de teelt van laanbomen in containers. </a:t>
            </a:r>
          </a:p>
          <a:p>
            <a:r>
              <a:rPr lang="nl-NL" sz="2400" dirty="0"/>
              <a:t>Teelt uit de grond heeft verschillende voordelen: geen last van bodem gebonden ziekten, betere arbeidsomstandigheden, betere spreiding van arbeid, goede sturing van de groei, efficiënt water- en nutriëntengebruik, teeltverkorting, afzet jaarrond, betere aanslag, nieuwe producten en minder uitspoeling van nutriënten en gewasbeschermingsmiddelen.</a:t>
            </a:r>
          </a:p>
        </p:txBody>
      </p:sp>
      <p:pic>
        <p:nvPicPr>
          <p:cNvPr id="3" name="Afbeelding 2">
            <a:extLst>
              <a:ext uri="{FF2B5EF4-FFF2-40B4-BE49-F238E27FC236}">
                <a16:creationId xmlns:a16="http://schemas.microsoft.com/office/drawing/2014/main" id="{70A73AFC-80FB-4123-BCE0-71B5A93FB79E}"/>
              </a:ext>
            </a:extLst>
          </p:cNvPr>
          <p:cNvPicPr>
            <a:picLocks noChangeAspect="1"/>
          </p:cNvPicPr>
          <p:nvPr/>
        </p:nvPicPr>
        <p:blipFill>
          <a:blip r:embed="rId3"/>
          <a:stretch>
            <a:fillRect/>
          </a:stretch>
        </p:blipFill>
        <p:spPr>
          <a:xfrm>
            <a:off x="675860" y="3906936"/>
            <a:ext cx="3306417" cy="2207033"/>
          </a:xfrm>
          <a:prstGeom prst="rect">
            <a:avLst/>
          </a:prstGeom>
        </p:spPr>
      </p:pic>
    </p:spTree>
    <p:extLst>
      <p:ext uri="{BB962C8B-B14F-4D97-AF65-F5344CB8AC3E}">
        <p14:creationId xmlns:p14="http://schemas.microsoft.com/office/powerpoint/2010/main" val="10100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4072E5-2422-45CE-ABE9-46007F6EB4F2}"/>
              </a:ext>
            </a:extLst>
          </p:cNvPr>
          <p:cNvPicPr>
            <a:picLocks noChangeAspect="1"/>
          </p:cNvPicPr>
          <p:nvPr/>
        </p:nvPicPr>
        <p:blipFill>
          <a:blip r:embed="rId2"/>
          <a:stretch>
            <a:fillRect/>
          </a:stretch>
        </p:blipFill>
        <p:spPr>
          <a:xfrm>
            <a:off x="4081669" y="4227661"/>
            <a:ext cx="3803374" cy="221863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48AB1E0C-D25D-4E1E-91E8-0084FEF9635C}"/>
              </a:ext>
            </a:extLst>
          </p:cNvPr>
          <p:cNvSpPr/>
          <p:nvPr/>
        </p:nvSpPr>
        <p:spPr>
          <a:xfrm>
            <a:off x="1033669" y="1417638"/>
            <a:ext cx="6096000" cy="2677656"/>
          </a:xfrm>
          <a:prstGeom prst="rect">
            <a:avLst/>
          </a:prstGeom>
        </p:spPr>
        <p:txBody>
          <a:bodyPr>
            <a:spAutoFit/>
          </a:bodyPr>
          <a:lstStyle/>
          <a:p>
            <a:r>
              <a:rPr lang="nl-NL" sz="2400" dirty="0"/>
              <a:t>De sector is vooral geïnteresseerd in een economisch rendabele teelt van hoge kwaliteit en de overheid in een teeltsysteem met een nul of zeer lage emissie. Het project heeft als uitdaging beide doelen te combineren. Door de grote variatie aan boomkwekerijgewassen zijn er verschillende container systemen mogelijk.</a:t>
            </a:r>
          </a:p>
        </p:txBody>
      </p:sp>
    </p:spTree>
    <p:extLst>
      <p:ext uri="{BB962C8B-B14F-4D97-AF65-F5344CB8AC3E}">
        <p14:creationId xmlns:p14="http://schemas.microsoft.com/office/powerpoint/2010/main" val="14687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0B2440F9-0956-4967-9F21-762B67211879}"/>
              </a:ext>
            </a:extLst>
          </p:cNvPr>
          <p:cNvSpPr/>
          <p:nvPr/>
        </p:nvSpPr>
        <p:spPr>
          <a:xfrm>
            <a:off x="2022710" y="3747916"/>
            <a:ext cx="184731" cy="769441"/>
          </a:xfrm>
          <a:prstGeom prst="rect">
            <a:avLst/>
          </a:prstGeom>
        </p:spPr>
        <p:txBody>
          <a:bodyPr wrap="none">
            <a:spAutoFit/>
          </a:bodyPr>
          <a:lstStyle/>
          <a:p>
            <a:endParaRPr lang="nl-NL" sz="4400" dirty="0"/>
          </a:p>
        </p:txBody>
      </p:sp>
      <p:sp>
        <p:nvSpPr>
          <p:cNvPr id="6" name="Rechthoek 5">
            <a:extLst>
              <a:ext uri="{FF2B5EF4-FFF2-40B4-BE49-F238E27FC236}">
                <a16:creationId xmlns:a16="http://schemas.microsoft.com/office/drawing/2014/main" id="{C9D72342-A1BD-44EB-BF16-7B55B5943277}"/>
              </a:ext>
            </a:extLst>
          </p:cNvPr>
          <p:cNvSpPr/>
          <p:nvPr/>
        </p:nvSpPr>
        <p:spPr>
          <a:xfrm>
            <a:off x="1253985" y="1351508"/>
            <a:ext cx="7863510" cy="4154984"/>
          </a:xfrm>
          <a:prstGeom prst="rect">
            <a:avLst/>
          </a:prstGeom>
        </p:spPr>
        <p:txBody>
          <a:bodyPr wrap="square">
            <a:spAutoFit/>
          </a:bodyPr>
          <a:lstStyle/>
          <a:p>
            <a:pPr fontAlgn="base"/>
            <a:r>
              <a:rPr lang="nl-NL" sz="2400" dirty="0">
                <a:solidFill>
                  <a:srgbClr val="333333"/>
                </a:solidFill>
              </a:rPr>
              <a:t>Nieuwe teelt systemen moeten voldoen aan de volgende voorwaarden:</a:t>
            </a:r>
          </a:p>
          <a:p>
            <a:pPr fontAlgn="base">
              <a:buFont typeface="Arial" panose="020B0604020202020204" pitchFamily="34" charset="0"/>
              <a:buChar char="•"/>
            </a:pPr>
            <a:r>
              <a:rPr lang="nl-NL" sz="2400" dirty="0">
                <a:solidFill>
                  <a:srgbClr val="333333"/>
                </a:solidFill>
              </a:rPr>
              <a:t>Geen of minimale emissie van nutriënten en gewasbeschermingsmiddelen</a:t>
            </a:r>
          </a:p>
          <a:p>
            <a:pPr fontAlgn="base">
              <a:buFont typeface="Arial" panose="020B0604020202020204" pitchFamily="34" charset="0"/>
              <a:buChar char="•"/>
            </a:pPr>
            <a:r>
              <a:rPr lang="nl-NL" sz="2400" dirty="0">
                <a:solidFill>
                  <a:srgbClr val="333333"/>
                </a:solidFill>
              </a:rPr>
              <a:t>Productie van kwalitatief goede gewassen tegen een competitieve prijs</a:t>
            </a:r>
          </a:p>
          <a:p>
            <a:pPr fontAlgn="base">
              <a:buFont typeface="Arial" panose="020B0604020202020204" pitchFamily="34" charset="0"/>
              <a:buChar char="•"/>
            </a:pPr>
            <a:r>
              <a:rPr lang="nl-NL" sz="2400" dirty="0">
                <a:solidFill>
                  <a:srgbClr val="333333"/>
                </a:solidFill>
              </a:rPr>
              <a:t>Zowel economisch, sociaal en milieukundig duurzaam</a:t>
            </a:r>
          </a:p>
          <a:p>
            <a:pPr fontAlgn="base">
              <a:buFont typeface="Arial" panose="020B0604020202020204" pitchFamily="34" charset="0"/>
              <a:buChar char="•"/>
            </a:pPr>
            <a:r>
              <a:rPr lang="nl-NL" sz="2400" dirty="0">
                <a:solidFill>
                  <a:srgbClr val="333333"/>
                </a:solidFill>
              </a:rPr>
              <a:t>De systemen en de geproduceerde gewassen moeten door alle stakeholders geaccepteerd worden</a:t>
            </a:r>
          </a:p>
          <a:p>
            <a:pPr fontAlgn="base">
              <a:buFont typeface="Arial" panose="020B0604020202020204" pitchFamily="34" charset="0"/>
              <a:buChar char="•"/>
            </a:pPr>
            <a:r>
              <a:rPr lang="nl-NL" sz="2400" dirty="0">
                <a:solidFill>
                  <a:srgbClr val="333333"/>
                </a:solidFill>
              </a:rPr>
              <a:t>De systemen moeten voldoen aan de regelgeving m.b.t. de ruimtelijke ordening</a:t>
            </a:r>
          </a:p>
        </p:txBody>
      </p:sp>
      <p:pic>
        <p:nvPicPr>
          <p:cNvPr id="5" name="Afbeelding 4">
            <a:extLst>
              <a:ext uri="{FF2B5EF4-FFF2-40B4-BE49-F238E27FC236}">
                <a16:creationId xmlns:a16="http://schemas.microsoft.com/office/drawing/2014/main" id="{3C2E9C00-7C7D-427A-9E54-4F64165EA614}"/>
              </a:ext>
            </a:extLst>
          </p:cNvPr>
          <p:cNvPicPr>
            <a:picLocks noChangeAspect="1"/>
          </p:cNvPicPr>
          <p:nvPr/>
        </p:nvPicPr>
        <p:blipFill>
          <a:blip r:embed="rId3"/>
          <a:stretch>
            <a:fillRect/>
          </a:stretch>
        </p:blipFill>
        <p:spPr>
          <a:xfrm>
            <a:off x="8957970" y="532194"/>
            <a:ext cx="2831140" cy="1415570"/>
          </a:xfrm>
          <a:prstGeom prst="rect">
            <a:avLst/>
          </a:prstGeom>
        </p:spPr>
      </p:pic>
    </p:spTree>
    <p:extLst>
      <p:ext uri="{BB962C8B-B14F-4D97-AF65-F5344CB8AC3E}">
        <p14:creationId xmlns:p14="http://schemas.microsoft.com/office/powerpoint/2010/main" val="1744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97FBC83-4B34-43E1-88A2-038A116B4611}"/>
              </a:ext>
            </a:extLst>
          </p:cNvPr>
          <p:cNvPicPr>
            <a:picLocks noChangeAspect="1"/>
          </p:cNvPicPr>
          <p:nvPr/>
        </p:nvPicPr>
        <p:blipFill>
          <a:blip r:embed="rId2"/>
          <a:stretch>
            <a:fillRect/>
          </a:stretch>
        </p:blipFill>
        <p:spPr>
          <a:xfrm>
            <a:off x="7873505" y="205064"/>
            <a:ext cx="4162425" cy="109537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1282FD7D-4241-4EDD-99F0-14B87CA2A95C}"/>
              </a:ext>
            </a:extLst>
          </p:cNvPr>
          <p:cNvSpPr/>
          <p:nvPr/>
        </p:nvSpPr>
        <p:spPr>
          <a:xfrm>
            <a:off x="1007165" y="1109407"/>
            <a:ext cx="8044070" cy="5262979"/>
          </a:xfrm>
          <a:prstGeom prst="rect">
            <a:avLst/>
          </a:prstGeom>
        </p:spPr>
        <p:txBody>
          <a:bodyPr wrap="square">
            <a:spAutoFit/>
          </a:bodyPr>
          <a:lstStyle/>
          <a:p>
            <a:r>
              <a:rPr lang="nl-NL" sz="2400" dirty="0"/>
              <a:t>Elk jaar wordt in overleg met de kwekers de onderwerpen besproken die onderzocht gaan worden in de studie clubs:</a:t>
            </a:r>
          </a:p>
          <a:p>
            <a:endParaRPr lang="nl-NL" sz="2400" dirty="0"/>
          </a:p>
          <a:p>
            <a:r>
              <a:rPr lang="nl-NL" sz="2400" dirty="0"/>
              <a:t>Voorbeelden:</a:t>
            </a:r>
          </a:p>
          <a:p>
            <a:r>
              <a:rPr lang="nl-NL" sz="2400" dirty="0"/>
              <a:t>Efficiënt watergebruik</a:t>
            </a:r>
          </a:p>
          <a:p>
            <a:r>
              <a:rPr lang="nl-NL" sz="2400" dirty="0"/>
              <a:t>De verwachting is dat kwalitatief goed water steeds meer een schaars goed gaat worden. Het is daarom noodzaak om zo efficiënt mogelijk met het beschikbare water om te gaan.</a:t>
            </a:r>
          </a:p>
          <a:p>
            <a:endParaRPr lang="nl-NL" sz="2400" dirty="0"/>
          </a:p>
          <a:p>
            <a:r>
              <a:rPr lang="nl-NL" sz="2400" dirty="0"/>
              <a:t>Duurzaam substraat </a:t>
            </a:r>
          </a:p>
          <a:p>
            <a:r>
              <a:rPr lang="nl-NL" sz="2400" dirty="0"/>
              <a:t>De emissie van nutriënten en gewasbeschermingsmiddelen te minimaliseren. Maar hoe zit het met de andere aspecten? In het project wordt onderzoek naar een duurzaam alternatief voor veensubstraat uitgevoerd.</a:t>
            </a:r>
          </a:p>
        </p:txBody>
      </p:sp>
    </p:spTree>
    <p:extLst>
      <p:ext uri="{BB962C8B-B14F-4D97-AF65-F5344CB8AC3E}">
        <p14:creationId xmlns:p14="http://schemas.microsoft.com/office/powerpoint/2010/main" val="11360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0B2440F9-0956-4967-9F21-762B67211879}"/>
              </a:ext>
            </a:extLst>
          </p:cNvPr>
          <p:cNvSpPr/>
          <p:nvPr/>
        </p:nvSpPr>
        <p:spPr>
          <a:xfrm>
            <a:off x="432449" y="1400084"/>
            <a:ext cx="5016566" cy="461665"/>
          </a:xfrm>
          <a:prstGeom prst="rect">
            <a:avLst/>
          </a:prstGeom>
        </p:spPr>
        <p:txBody>
          <a:bodyPr wrap="none">
            <a:spAutoFit/>
          </a:bodyPr>
          <a:lstStyle/>
          <a:p>
            <a:r>
              <a:rPr lang="nl-NL" sz="2400" dirty="0"/>
              <a:t>Een vollegrondskweker aan het woord</a:t>
            </a:r>
          </a:p>
        </p:txBody>
      </p:sp>
      <p:pic>
        <p:nvPicPr>
          <p:cNvPr id="5" name="Onlinemedia 4">
            <a:hlinkClick r:id="" action="ppaction://media"/>
            <a:extLst>
              <a:ext uri="{FF2B5EF4-FFF2-40B4-BE49-F238E27FC236}">
                <a16:creationId xmlns:a16="http://schemas.microsoft.com/office/drawing/2014/main" id="{790FF209-323D-4034-B35D-11E16DD1F159}"/>
              </a:ext>
            </a:extLst>
          </p:cNvPr>
          <p:cNvPicPr>
            <a:picLocks noRot="1" noChangeAspect="1"/>
          </p:cNvPicPr>
          <p:nvPr>
            <a:videoFile r:link="rId1"/>
          </p:nvPr>
        </p:nvPicPr>
        <p:blipFill>
          <a:blip r:embed="rId4"/>
          <a:stretch>
            <a:fillRect/>
          </a:stretch>
        </p:blipFill>
        <p:spPr>
          <a:xfrm>
            <a:off x="1691790" y="1861749"/>
            <a:ext cx="7846820" cy="4413836"/>
          </a:xfrm>
          <a:prstGeom prst="rect">
            <a:avLst/>
          </a:prstGeom>
        </p:spPr>
      </p:pic>
    </p:spTree>
    <p:extLst>
      <p:ext uri="{BB962C8B-B14F-4D97-AF65-F5344CB8AC3E}">
        <p14:creationId xmlns:p14="http://schemas.microsoft.com/office/powerpoint/2010/main" val="235773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EE94E1BE-6EA7-47F6-ACDD-1B9D95E96646}"/>
              </a:ext>
            </a:extLst>
          </p:cNvPr>
          <p:cNvSpPr/>
          <p:nvPr/>
        </p:nvSpPr>
        <p:spPr>
          <a:xfrm>
            <a:off x="5483224" y="5029667"/>
            <a:ext cx="4727576" cy="461665"/>
          </a:xfrm>
          <a:prstGeom prst="rect">
            <a:avLst/>
          </a:prstGeom>
        </p:spPr>
        <p:txBody>
          <a:bodyPr wrap="none">
            <a:spAutoFit/>
          </a:bodyPr>
          <a:lstStyle/>
          <a:p>
            <a:r>
              <a:rPr lang="nl-NL" sz="2400" dirty="0"/>
              <a:t>Natuurlijk, duurzaam </a:t>
            </a:r>
            <a:r>
              <a:rPr lang="nl-NL" dirty="0"/>
              <a:t>en milieuvriendelijk</a:t>
            </a:r>
          </a:p>
        </p:txBody>
      </p:sp>
      <p:sp>
        <p:nvSpPr>
          <p:cNvPr id="6" name="Rechthoek 5">
            <a:extLst>
              <a:ext uri="{FF2B5EF4-FFF2-40B4-BE49-F238E27FC236}">
                <a16:creationId xmlns:a16="http://schemas.microsoft.com/office/drawing/2014/main" id="{5F39184A-BD80-4C93-91B0-F0121444DE2C}"/>
              </a:ext>
            </a:extLst>
          </p:cNvPr>
          <p:cNvSpPr/>
          <p:nvPr/>
        </p:nvSpPr>
        <p:spPr>
          <a:xfrm>
            <a:off x="9253687" y="1654872"/>
            <a:ext cx="2105898" cy="461665"/>
          </a:xfrm>
          <a:prstGeom prst="rect">
            <a:avLst/>
          </a:prstGeom>
        </p:spPr>
        <p:txBody>
          <a:bodyPr wrap="none">
            <a:spAutoFit/>
          </a:bodyPr>
          <a:lstStyle/>
          <a:p>
            <a:r>
              <a:rPr lang="nl-NL" sz="2400" dirty="0"/>
              <a:t>Stevige planten</a:t>
            </a:r>
          </a:p>
        </p:txBody>
      </p:sp>
      <p:sp>
        <p:nvSpPr>
          <p:cNvPr id="7" name="Rechthoek 6">
            <a:extLst>
              <a:ext uri="{FF2B5EF4-FFF2-40B4-BE49-F238E27FC236}">
                <a16:creationId xmlns:a16="http://schemas.microsoft.com/office/drawing/2014/main" id="{F73E2844-8D24-4384-902E-0B11DD993EAE}"/>
              </a:ext>
            </a:extLst>
          </p:cNvPr>
          <p:cNvSpPr/>
          <p:nvPr/>
        </p:nvSpPr>
        <p:spPr>
          <a:xfrm>
            <a:off x="347301" y="1654872"/>
            <a:ext cx="2113656" cy="461665"/>
          </a:xfrm>
          <a:prstGeom prst="rect">
            <a:avLst/>
          </a:prstGeom>
        </p:spPr>
        <p:txBody>
          <a:bodyPr wrap="none">
            <a:spAutoFit/>
          </a:bodyPr>
          <a:lstStyle/>
          <a:p>
            <a:r>
              <a:rPr lang="nl-NL" sz="2400" dirty="0"/>
              <a:t>Minder energie</a:t>
            </a:r>
          </a:p>
        </p:txBody>
      </p:sp>
      <p:sp>
        <p:nvSpPr>
          <p:cNvPr id="8" name="Rechthoek 7">
            <a:extLst>
              <a:ext uri="{FF2B5EF4-FFF2-40B4-BE49-F238E27FC236}">
                <a16:creationId xmlns:a16="http://schemas.microsoft.com/office/drawing/2014/main" id="{ED67C67E-CABC-4A8D-B66F-35377ED4AB88}"/>
              </a:ext>
            </a:extLst>
          </p:cNvPr>
          <p:cNvSpPr/>
          <p:nvPr/>
        </p:nvSpPr>
        <p:spPr>
          <a:xfrm>
            <a:off x="493065" y="5311404"/>
            <a:ext cx="2339230" cy="461665"/>
          </a:xfrm>
          <a:prstGeom prst="rect">
            <a:avLst/>
          </a:prstGeom>
        </p:spPr>
        <p:txBody>
          <a:bodyPr wrap="none">
            <a:spAutoFit/>
          </a:bodyPr>
          <a:lstStyle/>
          <a:p>
            <a:r>
              <a:rPr lang="nl-NL" sz="2400" dirty="0"/>
              <a:t>Minder transport</a:t>
            </a:r>
          </a:p>
        </p:txBody>
      </p:sp>
      <p:sp>
        <p:nvSpPr>
          <p:cNvPr id="10" name="Rechthoek 9">
            <a:extLst>
              <a:ext uri="{FF2B5EF4-FFF2-40B4-BE49-F238E27FC236}">
                <a16:creationId xmlns:a16="http://schemas.microsoft.com/office/drawing/2014/main" id="{3A070AA2-7DA9-48CC-B6B6-070D0F41AAF4}"/>
              </a:ext>
            </a:extLst>
          </p:cNvPr>
          <p:cNvSpPr/>
          <p:nvPr/>
        </p:nvSpPr>
        <p:spPr>
          <a:xfrm>
            <a:off x="1231851" y="3064724"/>
            <a:ext cx="1767279" cy="461665"/>
          </a:xfrm>
          <a:prstGeom prst="rect">
            <a:avLst/>
          </a:prstGeom>
        </p:spPr>
        <p:txBody>
          <a:bodyPr wrap="none">
            <a:spAutoFit/>
          </a:bodyPr>
          <a:lstStyle/>
          <a:p>
            <a:r>
              <a:rPr lang="nl-NL" sz="2400" dirty="0"/>
              <a:t>Minder afval</a:t>
            </a:r>
          </a:p>
        </p:txBody>
      </p:sp>
      <p:pic>
        <p:nvPicPr>
          <p:cNvPr id="3" name="Afbeelding 2">
            <a:extLst>
              <a:ext uri="{FF2B5EF4-FFF2-40B4-BE49-F238E27FC236}">
                <a16:creationId xmlns:a16="http://schemas.microsoft.com/office/drawing/2014/main" id="{C7FEE616-0E83-4D62-8BAC-489718F5A005}"/>
              </a:ext>
            </a:extLst>
          </p:cNvPr>
          <p:cNvPicPr>
            <a:picLocks noChangeAspect="1"/>
          </p:cNvPicPr>
          <p:nvPr/>
        </p:nvPicPr>
        <p:blipFill>
          <a:blip r:embed="rId3"/>
          <a:stretch>
            <a:fillRect/>
          </a:stretch>
        </p:blipFill>
        <p:spPr>
          <a:xfrm>
            <a:off x="4373562" y="1813595"/>
            <a:ext cx="3444875" cy="1143000"/>
          </a:xfrm>
          <a:prstGeom prst="rect">
            <a:avLst/>
          </a:prstGeom>
        </p:spPr>
      </p:pic>
      <p:sp>
        <p:nvSpPr>
          <p:cNvPr id="11" name="Rechthoek 10">
            <a:extLst>
              <a:ext uri="{FF2B5EF4-FFF2-40B4-BE49-F238E27FC236}">
                <a16:creationId xmlns:a16="http://schemas.microsoft.com/office/drawing/2014/main" id="{7382EE85-9D2D-4315-8397-8B3CAB69B5AA}"/>
              </a:ext>
            </a:extLst>
          </p:cNvPr>
          <p:cNvSpPr/>
          <p:nvPr/>
        </p:nvSpPr>
        <p:spPr>
          <a:xfrm>
            <a:off x="4250177" y="3490710"/>
            <a:ext cx="3371500" cy="461665"/>
          </a:xfrm>
          <a:prstGeom prst="rect">
            <a:avLst/>
          </a:prstGeom>
        </p:spPr>
        <p:txBody>
          <a:bodyPr wrap="none">
            <a:spAutoFit/>
          </a:bodyPr>
          <a:lstStyle/>
          <a:p>
            <a:r>
              <a:rPr lang="nl-NL" sz="2400" dirty="0"/>
              <a:t>Volle grond… ja natuurlijk</a:t>
            </a:r>
          </a:p>
        </p:txBody>
      </p:sp>
    </p:spTree>
    <p:extLst>
      <p:ext uri="{BB962C8B-B14F-4D97-AF65-F5344CB8AC3E}">
        <p14:creationId xmlns:p14="http://schemas.microsoft.com/office/powerpoint/2010/main" val="34983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0B2440F9-0956-4967-9F21-762B67211879}"/>
              </a:ext>
            </a:extLst>
          </p:cNvPr>
          <p:cNvSpPr/>
          <p:nvPr/>
        </p:nvSpPr>
        <p:spPr>
          <a:xfrm>
            <a:off x="837421" y="1123986"/>
            <a:ext cx="6863354" cy="1138773"/>
          </a:xfrm>
          <a:prstGeom prst="rect">
            <a:avLst/>
          </a:prstGeom>
        </p:spPr>
        <p:txBody>
          <a:bodyPr wrap="none">
            <a:spAutoFit/>
          </a:bodyPr>
          <a:lstStyle/>
          <a:p>
            <a:r>
              <a:rPr lang="nl-NL" sz="2400" dirty="0"/>
              <a:t>Keuze aanvulsubstraat volle grondteelt boomkwekerij</a:t>
            </a:r>
          </a:p>
          <a:p>
            <a:endParaRPr lang="nl-NL" sz="4400" dirty="0"/>
          </a:p>
        </p:txBody>
      </p:sp>
      <p:sp>
        <p:nvSpPr>
          <p:cNvPr id="7" name="Rechthoek 6">
            <a:extLst>
              <a:ext uri="{FF2B5EF4-FFF2-40B4-BE49-F238E27FC236}">
                <a16:creationId xmlns:a16="http://schemas.microsoft.com/office/drawing/2014/main" id="{80CCE588-9368-4094-A663-4E4F9B522EC7}"/>
              </a:ext>
            </a:extLst>
          </p:cNvPr>
          <p:cNvSpPr/>
          <p:nvPr/>
        </p:nvSpPr>
        <p:spPr>
          <a:xfrm>
            <a:off x="837421" y="1680946"/>
            <a:ext cx="8571622" cy="3785652"/>
          </a:xfrm>
          <a:prstGeom prst="rect">
            <a:avLst/>
          </a:prstGeom>
        </p:spPr>
        <p:txBody>
          <a:bodyPr wrap="square">
            <a:spAutoFit/>
          </a:bodyPr>
          <a:lstStyle/>
          <a:p>
            <a:r>
              <a:rPr lang="nl-NL" sz="2400" dirty="0"/>
              <a:t>In de boomkwekerij worden aanvulgronden en tuinaarde het meest gebruikt. Hiervan zijn er vier types: standaard, zandig, kleiig en venig. In de boomkwekerij is ook bodemverbetering</a:t>
            </a:r>
          </a:p>
          <a:p>
            <a:r>
              <a:rPr lang="nl-NL" sz="2400" dirty="0"/>
              <a:t>belangrijk. </a:t>
            </a:r>
            <a:r>
              <a:rPr lang="nl-NL" sz="2400" dirty="0" err="1"/>
              <a:t>Bodemverbeterende</a:t>
            </a:r>
            <a:r>
              <a:rPr lang="nl-NL" sz="2400" dirty="0"/>
              <a:t> mengsels bevatten vaak composten en/of dierlijke mest. Compost wordt ook vaak als pure grondstof toegepast voor bodemverbetering. De populariteit van compost is de laatste jaren toegenomen</a:t>
            </a:r>
          </a:p>
          <a:p>
            <a:r>
              <a:rPr lang="nl-NL" sz="2400" dirty="0"/>
              <a:t>De ontwikkeling van de laatste jaren is dat het aandeel tuinturf in de aanvulgronden steeds kleiner is geworden en dat tuinturf tegenwoordig bijna geheel is vervangen door laagveen.</a:t>
            </a:r>
          </a:p>
        </p:txBody>
      </p:sp>
      <p:pic>
        <p:nvPicPr>
          <p:cNvPr id="8" name="Afbeelding 7">
            <a:extLst>
              <a:ext uri="{FF2B5EF4-FFF2-40B4-BE49-F238E27FC236}">
                <a16:creationId xmlns:a16="http://schemas.microsoft.com/office/drawing/2014/main" id="{25806618-C14C-4DB5-8890-6EA077D5F8B1}"/>
              </a:ext>
            </a:extLst>
          </p:cNvPr>
          <p:cNvPicPr>
            <a:picLocks noChangeAspect="1"/>
          </p:cNvPicPr>
          <p:nvPr/>
        </p:nvPicPr>
        <p:blipFill>
          <a:blip r:embed="rId3"/>
          <a:stretch>
            <a:fillRect/>
          </a:stretch>
        </p:blipFill>
        <p:spPr>
          <a:xfrm flipH="1">
            <a:off x="9210261" y="3787347"/>
            <a:ext cx="2475898" cy="2779414"/>
          </a:xfrm>
          <a:prstGeom prst="rect">
            <a:avLst/>
          </a:prstGeom>
        </p:spPr>
      </p:pic>
    </p:spTree>
    <p:extLst>
      <p:ext uri="{BB962C8B-B14F-4D97-AF65-F5344CB8AC3E}">
        <p14:creationId xmlns:p14="http://schemas.microsoft.com/office/powerpoint/2010/main" val="384123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359705" y="231826"/>
            <a:ext cx="2347163" cy="1079086"/>
          </a:xfrm>
          <a:prstGeom prst="rect">
            <a:avLst/>
          </a:prstGeom>
        </p:spPr>
      </p:pic>
      <p:sp>
        <p:nvSpPr>
          <p:cNvPr id="5" name="Rechthoek 4">
            <a:extLst>
              <a:ext uri="{FF2B5EF4-FFF2-40B4-BE49-F238E27FC236}">
                <a16:creationId xmlns:a16="http://schemas.microsoft.com/office/drawing/2014/main" id="{632FD2A9-703D-463E-94C2-934A33659068}"/>
              </a:ext>
            </a:extLst>
          </p:cNvPr>
          <p:cNvSpPr/>
          <p:nvPr/>
        </p:nvSpPr>
        <p:spPr>
          <a:xfrm>
            <a:off x="1523999" y="1622097"/>
            <a:ext cx="9660835" cy="2492990"/>
          </a:xfrm>
          <a:prstGeom prst="rect">
            <a:avLst/>
          </a:prstGeom>
        </p:spPr>
        <p:txBody>
          <a:bodyPr wrap="square">
            <a:spAutoFit/>
          </a:bodyPr>
          <a:lstStyle/>
          <a:p>
            <a:r>
              <a:rPr lang="nl-NL" sz="2400" dirty="0"/>
              <a:t>Om schadelijke organismen geen kans te geven, is het verstandig om voor aanvang van de teelt de grond of het substraat zoveel mogelijk ziektevrij te maken.</a:t>
            </a:r>
          </a:p>
          <a:p>
            <a:r>
              <a:rPr lang="nl-NL" sz="2400" dirty="0"/>
              <a:t>Grond en substraat kun je ontsmetten door middel van stomen of door gebruik te maken van andere methodes. </a:t>
            </a:r>
          </a:p>
          <a:p>
            <a:endParaRPr lang="nl-NL" dirty="0"/>
          </a:p>
          <a:p>
            <a:endParaRPr lang="nl-NL" dirty="0"/>
          </a:p>
        </p:txBody>
      </p:sp>
      <p:pic>
        <p:nvPicPr>
          <p:cNvPr id="9" name="Afbeelding 8">
            <a:extLst>
              <a:ext uri="{FF2B5EF4-FFF2-40B4-BE49-F238E27FC236}">
                <a16:creationId xmlns:a16="http://schemas.microsoft.com/office/drawing/2014/main" id="{A32BDD1C-EA1D-416E-98FE-FBC8FEEFC352}"/>
              </a:ext>
            </a:extLst>
          </p:cNvPr>
          <p:cNvPicPr>
            <a:picLocks noChangeAspect="1"/>
          </p:cNvPicPr>
          <p:nvPr/>
        </p:nvPicPr>
        <p:blipFill>
          <a:blip r:embed="rId3"/>
          <a:stretch>
            <a:fillRect/>
          </a:stretch>
        </p:blipFill>
        <p:spPr>
          <a:xfrm>
            <a:off x="1732722" y="3578136"/>
            <a:ext cx="9081052" cy="2235111"/>
          </a:xfrm>
          <a:prstGeom prst="rect">
            <a:avLst/>
          </a:prstGeom>
        </p:spPr>
      </p:pic>
    </p:spTree>
    <p:extLst>
      <p:ext uri="{BB962C8B-B14F-4D97-AF65-F5344CB8AC3E}">
        <p14:creationId xmlns:p14="http://schemas.microsoft.com/office/powerpoint/2010/main" val="25878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sp>
        <p:nvSpPr>
          <p:cNvPr id="3" name="Rechthoek 2">
            <a:extLst>
              <a:ext uri="{FF2B5EF4-FFF2-40B4-BE49-F238E27FC236}">
                <a16:creationId xmlns:a16="http://schemas.microsoft.com/office/drawing/2014/main" id="{0B2440F9-0956-4967-9F21-762B67211879}"/>
              </a:ext>
            </a:extLst>
          </p:cNvPr>
          <p:cNvSpPr/>
          <p:nvPr/>
        </p:nvSpPr>
        <p:spPr>
          <a:xfrm>
            <a:off x="837421" y="1123986"/>
            <a:ext cx="3989747" cy="1138773"/>
          </a:xfrm>
          <a:prstGeom prst="rect">
            <a:avLst/>
          </a:prstGeom>
        </p:spPr>
        <p:txBody>
          <a:bodyPr wrap="none">
            <a:spAutoFit/>
          </a:bodyPr>
          <a:lstStyle/>
          <a:p>
            <a:r>
              <a:rPr lang="nl-NL" sz="2400" dirty="0"/>
              <a:t>Substraat teelt boomkwekerij</a:t>
            </a:r>
          </a:p>
          <a:p>
            <a:endParaRPr lang="nl-NL" sz="4400" dirty="0"/>
          </a:p>
        </p:txBody>
      </p:sp>
      <p:pic>
        <p:nvPicPr>
          <p:cNvPr id="5" name="Onlinemedia 4">
            <a:hlinkClick r:id="" action="ppaction://media"/>
            <a:extLst>
              <a:ext uri="{FF2B5EF4-FFF2-40B4-BE49-F238E27FC236}">
                <a16:creationId xmlns:a16="http://schemas.microsoft.com/office/drawing/2014/main" id="{5C3754E3-80FA-45F6-A9DF-0CA2CD871303}"/>
              </a:ext>
            </a:extLst>
          </p:cNvPr>
          <p:cNvPicPr>
            <a:picLocks noRot="1" noChangeAspect="1"/>
          </p:cNvPicPr>
          <p:nvPr>
            <a:videoFile r:link="rId1"/>
          </p:nvPr>
        </p:nvPicPr>
        <p:blipFill>
          <a:blip r:embed="rId4"/>
          <a:stretch>
            <a:fillRect/>
          </a:stretch>
        </p:blipFill>
        <p:spPr>
          <a:xfrm>
            <a:off x="1417982" y="1613452"/>
            <a:ext cx="7945416" cy="4469296"/>
          </a:xfrm>
          <a:prstGeom prst="rect">
            <a:avLst/>
          </a:prstGeom>
        </p:spPr>
      </p:pic>
    </p:spTree>
    <p:extLst>
      <p:ext uri="{BB962C8B-B14F-4D97-AF65-F5344CB8AC3E}">
        <p14:creationId xmlns:p14="http://schemas.microsoft.com/office/powerpoint/2010/main" val="239614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B59B7-4606-4535-AB15-15A342D67498}"/>
              </a:ext>
            </a:extLst>
          </p:cNvPr>
          <p:cNvSpPr>
            <a:spLocks noGrp="1"/>
          </p:cNvSpPr>
          <p:nvPr>
            <p:ph type="title"/>
          </p:nvPr>
        </p:nvSpPr>
        <p:spPr/>
        <p:txBody>
          <a:bodyPr/>
          <a:lstStyle/>
          <a:p>
            <a:r>
              <a:rPr lang="nl-NL" dirty="0"/>
              <a:t>Opdracht les 4 N2</a:t>
            </a:r>
          </a:p>
        </p:txBody>
      </p:sp>
      <p:pic>
        <p:nvPicPr>
          <p:cNvPr id="3" name="Afbeelding 2">
            <a:extLst>
              <a:ext uri="{FF2B5EF4-FFF2-40B4-BE49-F238E27FC236}">
                <a16:creationId xmlns:a16="http://schemas.microsoft.com/office/drawing/2014/main" id="{D86416C9-DC25-4DBF-B0A8-EE2437BF10B7}"/>
              </a:ext>
            </a:extLst>
          </p:cNvPr>
          <p:cNvPicPr>
            <a:picLocks noChangeAspect="1"/>
          </p:cNvPicPr>
          <p:nvPr/>
        </p:nvPicPr>
        <p:blipFill>
          <a:blip r:embed="rId2"/>
          <a:stretch>
            <a:fillRect/>
          </a:stretch>
        </p:blipFill>
        <p:spPr>
          <a:xfrm>
            <a:off x="1000747" y="1199322"/>
            <a:ext cx="6175027" cy="2229678"/>
          </a:xfrm>
          <a:prstGeom prst="rect">
            <a:avLst/>
          </a:prstGeom>
        </p:spPr>
      </p:pic>
      <p:pic>
        <p:nvPicPr>
          <p:cNvPr id="7" name="Afbeelding 6">
            <a:extLst>
              <a:ext uri="{FF2B5EF4-FFF2-40B4-BE49-F238E27FC236}">
                <a16:creationId xmlns:a16="http://schemas.microsoft.com/office/drawing/2014/main" id="{867EB78C-6CC0-4D8D-B276-6AD8A075BC93}"/>
              </a:ext>
            </a:extLst>
          </p:cNvPr>
          <p:cNvPicPr>
            <a:picLocks noChangeAspect="1"/>
          </p:cNvPicPr>
          <p:nvPr/>
        </p:nvPicPr>
        <p:blipFill>
          <a:blip r:embed="rId3"/>
          <a:stretch>
            <a:fillRect/>
          </a:stretch>
        </p:blipFill>
        <p:spPr>
          <a:xfrm>
            <a:off x="1173025" y="3795920"/>
            <a:ext cx="2419350" cy="2552700"/>
          </a:xfrm>
          <a:prstGeom prst="rect">
            <a:avLst/>
          </a:prstGeom>
        </p:spPr>
      </p:pic>
      <p:sp>
        <p:nvSpPr>
          <p:cNvPr id="8" name="Tekstvak 7">
            <a:extLst>
              <a:ext uri="{FF2B5EF4-FFF2-40B4-BE49-F238E27FC236}">
                <a16:creationId xmlns:a16="http://schemas.microsoft.com/office/drawing/2014/main" id="{BDAFCE56-9E67-4CD5-90F8-1EAEB942E774}"/>
              </a:ext>
            </a:extLst>
          </p:cNvPr>
          <p:cNvSpPr txBox="1"/>
          <p:nvPr/>
        </p:nvSpPr>
        <p:spPr>
          <a:xfrm>
            <a:off x="4823791" y="3795920"/>
            <a:ext cx="6175027" cy="3970318"/>
          </a:xfrm>
          <a:prstGeom prst="rect">
            <a:avLst/>
          </a:prstGeom>
          <a:noFill/>
        </p:spPr>
        <p:txBody>
          <a:bodyPr wrap="square" rtlCol="0">
            <a:spAutoFit/>
          </a:bodyPr>
          <a:lstStyle/>
          <a:p>
            <a:pPr marL="342900" indent="-342900">
              <a:buFont typeface="Arial" panose="020B0604020202020204" pitchFamily="34" charset="0"/>
              <a:buChar char="•"/>
            </a:pPr>
            <a:r>
              <a:rPr lang="nl-NL" dirty="0"/>
              <a:t>Lees het artikel </a:t>
            </a:r>
            <a:r>
              <a:rPr lang="nl-NL" i="1" u="sng" dirty="0"/>
              <a:t>volle grond of container </a:t>
            </a:r>
            <a:r>
              <a:rPr lang="nl-NL" dirty="0"/>
              <a:t>uit verzamelarangement</a:t>
            </a:r>
          </a:p>
          <a:p>
            <a:pPr marL="342900" indent="-342900">
              <a:buFont typeface="Arial" panose="020B0604020202020204" pitchFamily="34" charset="0"/>
              <a:buChar char="•"/>
            </a:pPr>
            <a:r>
              <a:rPr lang="nl-NL" dirty="0"/>
              <a:t>Lees de voordelen volle grond (boven)</a:t>
            </a:r>
          </a:p>
          <a:p>
            <a:pPr marL="342900" indent="-342900">
              <a:buFont typeface="Arial" panose="020B0604020202020204" pitchFamily="34" charset="0"/>
              <a:buChar char="•"/>
            </a:pPr>
            <a:r>
              <a:rPr lang="nl-NL" dirty="0"/>
              <a:t>Lees de voordelen containerteelt (links)</a:t>
            </a:r>
          </a:p>
          <a:p>
            <a:pPr marL="342900" indent="-342900">
              <a:buAutoNum type="arabicPeriod"/>
            </a:pPr>
            <a:endParaRPr lang="nl-NL" dirty="0"/>
          </a:p>
          <a:p>
            <a:pPr marL="342900" indent="-342900">
              <a:buAutoNum type="arabicPeriod"/>
            </a:pPr>
            <a:r>
              <a:rPr lang="nl-NL" dirty="0"/>
              <a:t>Schrijf op of jij vind dat de firma </a:t>
            </a:r>
            <a:r>
              <a:rPr lang="nl-NL" dirty="0" err="1"/>
              <a:t>Ruigrok</a:t>
            </a:r>
            <a:r>
              <a:rPr lang="nl-NL" dirty="0"/>
              <a:t> de juiste beslissing hebben genomen deels in containers te gaan telen en waarom?</a:t>
            </a:r>
          </a:p>
          <a:p>
            <a:pPr marL="342900" indent="-342900">
              <a:buAutoNum type="arabicPeriod"/>
            </a:pPr>
            <a:r>
              <a:rPr lang="nl-NL" dirty="0"/>
              <a:t>Welke bodem ontsmetting zou jij adviseren voor de volle grondteelt?</a:t>
            </a:r>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endParaRPr lang="nl-NL" dirty="0"/>
          </a:p>
        </p:txBody>
      </p:sp>
    </p:spTree>
    <p:extLst>
      <p:ext uri="{BB962C8B-B14F-4D97-AF65-F5344CB8AC3E}">
        <p14:creationId xmlns:p14="http://schemas.microsoft.com/office/powerpoint/2010/main" val="56873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B59B7-4606-4535-AB15-15A342D67498}"/>
              </a:ext>
            </a:extLst>
          </p:cNvPr>
          <p:cNvSpPr>
            <a:spLocks noGrp="1"/>
          </p:cNvSpPr>
          <p:nvPr>
            <p:ph type="title"/>
          </p:nvPr>
        </p:nvSpPr>
        <p:spPr/>
        <p:txBody>
          <a:bodyPr/>
          <a:lstStyle/>
          <a:p>
            <a:r>
              <a:rPr lang="nl-NL" dirty="0"/>
              <a:t>Opdracht les 4 N3/4</a:t>
            </a:r>
          </a:p>
        </p:txBody>
      </p:sp>
      <p:pic>
        <p:nvPicPr>
          <p:cNvPr id="3" name="Afbeelding 2">
            <a:extLst>
              <a:ext uri="{FF2B5EF4-FFF2-40B4-BE49-F238E27FC236}">
                <a16:creationId xmlns:a16="http://schemas.microsoft.com/office/drawing/2014/main" id="{D86416C9-DC25-4DBF-B0A8-EE2437BF10B7}"/>
              </a:ext>
            </a:extLst>
          </p:cNvPr>
          <p:cNvPicPr>
            <a:picLocks noChangeAspect="1"/>
          </p:cNvPicPr>
          <p:nvPr/>
        </p:nvPicPr>
        <p:blipFill>
          <a:blip r:embed="rId2"/>
          <a:stretch>
            <a:fillRect/>
          </a:stretch>
        </p:blipFill>
        <p:spPr>
          <a:xfrm>
            <a:off x="1000747" y="1199322"/>
            <a:ext cx="6175027" cy="2229678"/>
          </a:xfrm>
          <a:prstGeom prst="rect">
            <a:avLst/>
          </a:prstGeom>
        </p:spPr>
      </p:pic>
      <p:pic>
        <p:nvPicPr>
          <p:cNvPr id="7" name="Afbeelding 6">
            <a:extLst>
              <a:ext uri="{FF2B5EF4-FFF2-40B4-BE49-F238E27FC236}">
                <a16:creationId xmlns:a16="http://schemas.microsoft.com/office/drawing/2014/main" id="{867EB78C-6CC0-4D8D-B276-6AD8A075BC93}"/>
              </a:ext>
            </a:extLst>
          </p:cNvPr>
          <p:cNvPicPr>
            <a:picLocks noChangeAspect="1"/>
          </p:cNvPicPr>
          <p:nvPr/>
        </p:nvPicPr>
        <p:blipFill>
          <a:blip r:embed="rId3"/>
          <a:stretch>
            <a:fillRect/>
          </a:stretch>
        </p:blipFill>
        <p:spPr>
          <a:xfrm>
            <a:off x="1173025" y="3795920"/>
            <a:ext cx="2419350" cy="2552700"/>
          </a:xfrm>
          <a:prstGeom prst="rect">
            <a:avLst/>
          </a:prstGeom>
        </p:spPr>
      </p:pic>
      <p:sp>
        <p:nvSpPr>
          <p:cNvPr id="8" name="Tekstvak 7">
            <a:extLst>
              <a:ext uri="{FF2B5EF4-FFF2-40B4-BE49-F238E27FC236}">
                <a16:creationId xmlns:a16="http://schemas.microsoft.com/office/drawing/2014/main" id="{BDAFCE56-9E67-4CD5-90F8-1EAEB942E774}"/>
              </a:ext>
            </a:extLst>
          </p:cNvPr>
          <p:cNvSpPr txBox="1"/>
          <p:nvPr/>
        </p:nvSpPr>
        <p:spPr>
          <a:xfrm>
            <a:off x="4823791" y="3795920"/>
            <a:ext cx="6175027" cy="4247317"/>
          </a:xfrm>
          <a:prstGeom prst="rect">
            <a:avLst/>
          </a:prstGeom>
          <a:noFill/>
        </p:spPr>
        <p:txBody>
          <a:bodyPr wrap="square" rtlCol="0">
            <a:spAutoFit/>
          </a:bodyPr>
          <a:lstStyle/>
          <a:p>
            <a:pPr marL="342900" indent="-342900">
              <a:buFont typeface="Arial" panose="020B0604020202020204" pitchFamily="34" charset="0"/>
              <a:buChar char="•"/>
            </a:pPr>
            <a:r>
              <a:rPr lang="nl-NL" dirty="0"/>
              <a:t>Lees dit artikel </a:t>
            </a:r>
            <a:r>
              <a:rPr lang="nl-NL" i="1" u="sng" dirty="0"/>
              <a:t>volle grond ja natuurlijk</a:t>
            </a:r>
          </a:p>
          <a:p>
            <a:pPr marL="342900" indent="-342900">
              <a:buFont typeface="Arial" panose="020B0604020202020204" pitchFamily="34" charset="0"/>
              <a:buChar char="•"/>
            </a:pPr>
            <a:r>
              <a:rPr lang="nl-NL" dirty="0"/>
              <a:t>Lees de voordelen volle grond (boven)</a:t>
            </a:r>
          </a:p>
          <a:p>
            <a:pPr marL="342900" indent="-342900">
              <a:buFont typeface="Arial" panose="020B0604020202020204" pitchFamily="34" charset="0"/>
              <a:buChar char="•"/>
            </a:pPr>
            <a:r>
              <a:rPr lang="nl-NL" dirty="0"/>
              <a:t>Lees de voordelen containerteelt (links)</a:t>
            </a:r>
          </a:p>
          <a:p>
            <a:pPr marL="342900" indent="-342900">
              <a:buAutoNum type="arabicPeriod"/>
            </a:pPr>
            <a:r>
              <a:rPr lang="nl-NL" dirty="0"/>
              <a:t>Schrijf op of jij vind dat de firma De Bruin de juiste beslissing hebben genomen in de grond te telen en waarom?</a:t>
            </a:r>
          </a:p>
          <a:p>
            <a:pPr marL="342900" indent="-342900">
              <a:buAutoNum type="arabicPeriod"/>
            </a:pPr>
            <a:r>
              <a:rPr lang="nl-NL" dirty="0"/>
              <a:t>Welke bodem ontsmetting zou jij adviseren voor de volle </a:t>
            </a:r>
            <a:r>
              <a:rPr lang="nl-NL" dirty="0" err="1"/>
              <a:t>grondsteelt</a:t>
            </a:r>
            <a:r>
              <a:rPr lang="nl-NL" dirty="0"/>
              <a:t>?</a:t>
            </a:r>
          </a:p>
          <a:p>
            <a:pPr marL="342900" indent="-342900">
              <a:buAutoNum type="arabicPeriod"/>
            </a:pPr>
            <a:endParaRPr lang="nl-NL" dirty="0"/>
          </a:p>
          <a:p>
            <a:pPr marL="342900" indent="-342900">
              <a:buFont typeface="Arial" panose="020B0604020202020204" pitchFamily="34" charset="0"/>
              <a:buChar char="•"/>
            </a:pPr>
            <a:r>
              <a:rPr lang="nl-NL" dirty="0"/>
              <a:t>Lees het artikel substraten voor de boomkwekerij</a:t>
            </a:r>
          </a:p>
          <a:p>
            <a:r>
              <a:rPr lang="nl-NL" dirty="0"/>
              <a:t>3.   Welke moderne aanvulgrond zou jij De Bruin adviseren?</a:t>
            </a:r>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endParaRPr lang="nl-NL" dirty="0"/>
          </a:p>
        </p:txBody>
      </p:sp>
    </p:spTree>
    <p:extLst>
      <p:ext uri="{BB962C8B-B14F-4D97-AF65-F5344CB8AC3E}">
        <p14:creationId xmlns:p14="http://schemas.microsoft.com/office/powerpoint/2010/main" val="192055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24BB09AA-D0F8-4A70-95E8-2DBC66AD031D}"/>
              </a:ext>
            </a:extLst>
          </p:cNvPr>
          <p:cNvSpPr/>
          <p:nvPr/>
        </p:nvSpPr>
        <p:spPr>
          <a:xfrm>
            <a:off x="1033670" y="1572473"/>
            <a:ext cx="8242852" cy="3785652"/>
          </a:xfrm>
          <a:prstGeom prst="rect">
            <a:avLst/>
          </a:prstGeom>
        </p:spPr>
        <p:txBody>
          <a:bodyPr wrap="square">
            <a:spAutoFit/>
          </a:bodyPr>
          <a:lstStyle/>
          <a:p>
            <a:r>
              <a:rPr lang="nl-NL" sz="2400" dirty="0"/>
              <a:t>Stomen</a:t>
            </a:r>
          </a:p>
          <a:p>
            <a:r>
              <a:rPr lang="nl-NL" sz="2400" dirty="0"/>
              <a:t>Wanneer een gewas meerdere keren in hetzelfde groeimedium geteeld wordt, is de kans groot dat daar ziekten en plagen ontstaan. </a:t>
            </a:r>
          </a:p>
          <a:p>
            <a:r>
              <a:rPr lang="nl-NL" sz="2400" dirty="0"/>
              <a:t>Deze ziekten en plagen tasten de wortels van het gewas aan waardoor de groei sterk kan verminderen. Een veelgebruikte manier om die ziekten en plagen in het groeimedium te bestrijden is stomen. </a:t>
            </a:r>
          </a:p>
          <a:p>
            <a:r>
              <a:rPr lang="nl-NL" sz="2400" dirty="0"/>
              <a:t>Stomen is niet selectief. Door de hoge temperatuur worden alle levende organismen gedood.</a:t>
            </a:r>
          </a:p>
        </p:txBody>
      </p:sp>
      <p:pic>
        <p:nvPicPr>
          <p:cNvPr id="7" name="Afbeelding 6">
            <a:extLst>
              <a:ext uri="{FF2B5EF4-FFF2-40B4-BE49-F238E27FC236}">
                <a16:creationId xmlns:a16="http://schemas.microsoft.com/office/drawing/2014/main" id="{501CF78D-247F-48C8-918B-B17E1C76CD65}"/>
              </a:ext>
            </a:extLst>
          </p:cNvPr>
          <p:cNvPicPr>
            <a:picLocks noChangeAspect="1"/>
          </p:cNvPicPr>
          <p:nvPr/>
        </p:nvPicPr>
        <p:blipFill>
          <a:blip r:embed="rId3"/>
          <a:stretch>
            <a:fillRect/>
          </a:stretch>
        </p:blipFill>
        <p:spPr>
          <a:xfrm>
            <a:off x="6692201" y="4985641"/>
            <a:ext cx="4466129" cy="1690792"/>
          </a:xfrm>
          <a:prstGeom prst="rect">
            <a:avLst/>
          </a:prstGeom>
        </p:spPr>
      </p:pic>
    </p:spTree>
    <p:extLst>
      <p:ext uri="{BB962C8B-B14F-4D97-AF65-F5344CB8AC3E}">
        <p14:creationId xmlns:p14="http://schemas.microsoft.com/office/powerpoint/2010/main" val="23165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pic>
        <p:nvPicPr>
          <p:cNvPr id="6" name="Afbeelding 5">
            <a:extLst>
              <a:ext uri="{FF2B5EF4-FFF2-40B4-BE49-F238E27FC236}">
                <a16:creationId xmlns:a16="http://schemas.microsoft.com/office/drawing/2014/main" id="{BC743626-0BDE-4B0F-B322-2EADBD55B8E4}"/>
              </a:ext>
            </a:extLst>
          </p:cNvPr>
          <p:cNvPicPr>
            <a:picLocks noChangeAspect="1"/>
          </p:cNvPicPr>
          <p:nvPr/>
        </p:nvPicPr>
        <p:blipFill>
          <a:blip r:embed="rId3"/>
          <a:stretch>
            <a:fillRect/>
          </a:stretch>
        </p:blipFill>
        <p:spPr>
          <a:xfrm>
            <a:off x="2034415" y="1531247"/>
            <a:ext cx="5148263" cy="5181159"/>
          </a:xfrm>
          <a:prstGeom prst="rect">
            <a:avLst/>
          </a:prstGeom>
        </p:spPr>
      </p:pic>
    </p:spTree>
    <p:extLst>
      <p:ext uri="{BB962C8B-B14F-4D97-AF65-F5344CB8AC3E}">
        <p14:creationId xmlns:p14="http://schemas.microsoft.com/office/powerpoint/2010/main" val="207703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D66F90-F10E-432C-B44E-66CF5DFC546C}"/>
              </a:ext>
            </a:extLst>
          </p:cNvPr>
          <p:cNvPicPr>
            <a:picLocks noChangeAspect="1"/>
          </p:cNvPicPr>
          <p:nvPr/>
        </p:nvPicPr>
        <p:blipFill>
          <a:blip r:embed="rId2"/>
          <a:stretch>
            <a:fillRect/>
          </a:stretch>
        </p:blipFill>
        <p:spPr>
          <a:xfrm>
            <a:off x="6898220" y="3429000"/>
            <a:ext cx="3961989" cy="317679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ECB84114-018D-412C-99EA-8CA2DA7A574B}"/>
              </a:ext>
            </a:extLst>
          </p:cNvPr>
          <p:cNvSpPr/>
          <p:nvPr/>
        </p:nvSpPr>
        <p:spPr>
          <a:xfrm>
            <a:off x="1046922" y="1417638"/>
            <a:ext cx="6096000" cy="3785652"/>
          </a:xfrm>
          <a:prstGeom prst="rect">
            <a:avLst/>
          </a:prstGeom>
        </p:spPr>
        <p:txBody>
          <a:bodyPr>
            <a:spAutoFit/>
          </a:bodyPr>
          <a:lstStyle/>
          <a:p>
            <a:r>
              <a:rPr lang="nl-NL" sz="2400" dirty="0"/>
              <a:t>Grondsoort</a:t>
            </a:r>
          </a:p>
          <a:p>
            <a:r>
              <a:rPr lang="nl-NL" sz="2400" dirty="0"/>
              <a:t>Doordat grondsoorten verschillen in structuur, vochtgehalte en waterdoorlatendheid is het effect van stomen op zand-, veen- en kleigrond ook verschillend. Om goed te kunnen stomen is het aantal poriën in de grond van belang. Hoe meer poriën er in de grond zitten, hoe makkelijker het water wegzakt dat door het stomen in de grond terechtkomt. Ook kan de stoom dieper in de grond dringen.</a:t>
            </a:r>
          </a:p>
        </p:txBody>
      </p:sp>
    </p:spTree>
    <p:extLst>
      <p:ext uri="{BB962C8B-B14F-4D97-AF65-F5344CB8AC3E}">
        <p14:creationId xmlns:p14="http://schemas.microsoft.com/office/powerpoint/2010/main" val="15726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4B9289A7-878E-4A7C-8819-6A53F890B847}"/>
              </a:ext>
            </a:extLst>
          </p:cNvPr>
          <p:cNvSpPr/>
          <p:nvPr/>
        </p:nvSpPr>
        <p:spPr>
          <a:xfrm>
            <a:off x="629478" y="1417638"/>
            <a:ext cx="11251096" cy="5170646"/>
          </a:xfrm>
          <a:prstGeom prst="rect">
            <a:avLst/>
          </a:prstGeom>
        </p:spPr>
        <p:txBody>
          <a:bodyPr wrap="square">
            <a:spAutoFit/>
          </a:bodyPr>
          <a:lstStyle/>
          <a:p>
            <a:r>
              <a:rPr lang="nl-NL" sz="2400" dirty="0"/>
              <a:t>Zandgronden stomen</a:t>
            </a:r>
          </a:p>
          <a:p>
            <a:r>
              <a:rPr lang="nl-NL" sz="2400" dirty="0"/>
              <a:t>Zandgronden hebben een meer gesloten structuur. Zandgrond sluit zich gemakkelijk af voor stoom, waardoor er weinig dieptewerking optreedt. Het gevolg hiervan is dat het stoomresultaat niet optimaal is. Vaak worden daardoor wortelknobbelaaltjes onvoldoende bestreden. </a:t>
            </a:r>
          </a:p>
          <a:p>
            <a:endParaRPr lang="nl-NL" sz="2400" dirty="0"/>
          </a:p>
          <a:p>
            <a:r>
              <a:rPr lang="nl-NL" sz="2400" dirty="0"/>
              <a:t>Om die goed te bestrijden is het namelijk noodzakelijk dat overal de vereiste bodemtemperatuur gehaald wordt:</a:t>
            </a:r>
          </a:p>
          <a:p>
            <a:r>
              <a:rPr lang="nl-NL" sz="2400" dirty="0"/>
              <a:t>70 °C gedurende één uur.</a:t>
            </a:r>
          </a:p>
          <a:p>
            <a:r>
              <a:rPr lang="nl-NL" sz="2400" dirty="0"/>
              <a:t>Om een beter stoomresultaat te krijgen, moet de zandgrond bewerkt worden. Door grondbewerking ontstaan er meer poriën met lucht. Lucht warmt sneller op dan water. Een grond met een hoog luchtgehalte zal dus sneller opwarmen dan een grond met een hoog vochtgehalte. Het hoge luchtgehalte zorgt dus voor een beter stoomresultaat.</a:t>
            </a:r>
          </a:p>
          <a:p>
            <a:endParaRPr lang="nl-NL" dirty="0"/>
          </a:p>
        </p:txBody>
      </p:sp>
    </p:spTree>
    <p:extLst>
      <p:ext uri="{BB962C8B-B14F-4D97-AF65-F5344CB8AC3E}">
        <p14:creationId xmlns:p14="http://schemas.microsoft.com/office/powerpoint/2010/main" val="14133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4B9289A7-878E-4A7C-8819-6A53F890B847}"/>
              </a:ext>
            </a:extLst>
          </p:cNvPr>
          <p:cNvSpPr/>
          <p:nvPr/>
        </p:nvSpPr>
        <p:spPr>
          <a:xfrm>
            <a:off x="470452" y="1351508"/>
            <a:ext cx="11251096" cy="4154984"/>
          </a:xfrm>
          <a:prstGeom prst="rect">
            <a:avLst/>
          </a:prstGeom>
        </p:spPr>
        <p:txBody>
          <a:bodyPr wrap="square">
            <a:spAutoFit/>
          </a:bodyPr>
          <a:lstStyle/>
          <a:p>
            <a:r>
              <a:rPr lang="nl-NL" sz="2400" dirty="0"/>
              <a:t>Kleigronden stomen</a:t>
            </a:r>
          </a:p>
          <a:p>
            <a:r>
              <a:rPr lang="nl-NL" sz="2400" dirty="0"/>
              <a:t>Kleigronden hebben een open structuur. Als de grond droog is, ontstaan scheuren waarlangs de stoom gemakkelijk kan binnendringen. Deze scheuren zijn echter niet voldoende om de grond effectief te stomen. De grond moet daarom voor het stomen diep en grof worden gespit.</a:t>
            </a:r>
          </a:p>
          <a:p>
            <a:endParaRPr lang="nl-NL" sz="2400" dirty="0"/>
          </a:p>
          <a:p>
            <a:r>
              <a:rPr lang="nl-NL" sz="2400" dirty="0"/>
              <a:t>Veengronden stomen</a:t>
            </a:r>
          </a:p>
          <a:p>
            <a:r>
              <a:rPr lang="nl-NL" sz="2400" dirty="0"/>
              <a:t>Bij natte veengronden kan het water niet goed in de grond doordringen. Veengrond is daardoor moeilijk te stomen. Daarnaast is een nadeel dat veengrond door het vele water (en dus lage luchtgehalte) niet voldoende op temperatuur kan worden gebracht, waardoor structuurbederf kan ontstaan.</a:t>
            </a:r>
          </a:p>
        </p:txBody>
      </p:sp>
    </p:spTree>
    <p:extLst>
      <p:ext uri="{BB962C8B-B14F-4D97-AF65-F5344CB8AC3E}">
        <p14:creationId xmlns:p14="http://schemas.microsoft.com/office/powerpoint/2010/main" val="15494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2832295"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9640601" y="2767525"/>
            <a:ext cx="2347163" cy="1079086"/>
          </a:xfrm>
          <a:prstGeom prst="rect">
            <a:avLst/>
          </a:prstGeom>
        </p:spPr>
      </p:pic>
      <p:sp>
        <p:nvSpPr>
          <p:cNvPr id="5" name="Rechthoek 4">
            <a:extLst>
              <a:ext uri="{FF2B5EF4-FFF2-40B4-BE49-F238E27FC236}">
                <a16:creationId xmlns:a16="http://schemas.microsoft.com/office/drawing/2014/main" id="{A56A32EA-766D-4F0E-9AC7-7412DB1E3569}"/>
              </a:ext>
            </a:extLst>
          </p:cNvPr>
          <p:cNvSpPr/>
          <p:nvPr/>
        </p:nvSpPr>
        <p:spPr>
          <a:xfrm>
            <a:off x="702365" y="1381938"/>
            <a:ext cx="11285399" cy="4893647"/>
          </a:xfrm>
          <a:prstGeom prst="rect">
            <a:avLst/>
          </a:prstGeom>
        </p:spPr>
        <p:txBody>
          <a:bodyPr wrap="square">
            <a:spAutoFit/>
          </a:bodyPr>
          <a:lstStyle/>
          <a:p>
            <a:r>
              <a:rPr lang="nl-NL" sz="2400" dirty="0"/>
              <a:t>Om grond te ontsmetten kun je stomen. De mate waarin stomen effect heeft, hangt af van:</a:t>
            </a:r>
          </a:p>
          <a:p>
            <a:r>
              <a:rPr lang="nl-NL" sz="2400" dirty="0"/>
              <a:t>	 </a:t>
            </a:r>
          </a:p>
          <a:p>
            <a:r>
              <a:rPr lang="nl-NL" sz="2400" dirty="0"/>
              <a:t>Structuur</a:t>
            </a:r>
          </a:p>
          <a:p>
            <a:r>
              <a:rPr lang="nl-NL" sz="2400" dirty="0"/>
              <a:t>Hoe grover de structuur van de grond is, hoe gemakkelijker de stoom de grond indringt. Daarom is het belangrijk dat je de grond goed bewerkt.</a:t>
            </a:r>
          </a:p>
          <a:p>
            <a:r>
              <a:rPr lang="nl-NL" sz="2400" dirty="0"/>
              <a:t>Vochttoestand</a:t>
            </a:r>
          </a:p>
          <a:p>
            <a:r>
              <a:rPr lang="nl-NL" sz="2400" dirty="0"/>
              <a:t>Voordat je gaat stomen, moet het vochtgehalte in de grond zo laag mogelijk zijn. Doordat de stoom condenseert op de koude gronddeeltjes, neemt het vochtgehalte van de grond tijdens het stomen toe. </a:t>
            </a:r>
          </a:p>
          <a:p>
            <a:r>
              <a:rPr lang="nl-NL" sz="2400" dirty="0"/>
              <a:t>Grondwaterstand</a:t>
            </a:r>
          </a:p>
          <a:p>
            <a:r>
              <a:rPr lang="nl-NL" sz="2400" dirty="0"/>
              <a:t>Bij een hoge grondwaterstand zijn de poriën door de capillaire werking van de grond te veel gevuld met water, waardoor de stoom niet naar binnen kan dringen. </a:t>
            </a:r>
          </a:p>
        </p:txBody>
      </p:sp>
    </p:spTree>
    <p:extLst>
      <p:ext uri="{BB962C8B-B14F-4D97-AF65-F5344CB8AC3E}">
        <p14:creationId xmlns:p14="http://schemas.microsoft.com/office/powerpoint/2010/main" val="39143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DBC6C-49DE-4C92-BBB5-5F155EBA8233}">
  <ds:schemaRefs>
    <ds:schemaRef ds:uri="http://schemas.microsoft.com/sharepoint/v3/contenttype/forms"/>
  </ds:schemaRefs>
</ds:datastoreItem>
</file>

<file path=customXml/itemProps2.xml><?xml version="1.0" encoding="utf-8"?>
<ds:datastoreItem xmlns:ds="http://schemas.openxmlformats.org/officeDocument/2006/customXml" ds:itemID="{0324BF88-D816-47D1-8C99-A20E2D323D6F}">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915d7cad-3e71-4cea-95bb-ac32222adf06"/>
    <ds:schemaRef ds:uri="82ac19c3-1cff-4f70-a585-2de21a3866ce"/>
  </ds:schemaRefs>
</ds:datastoreItem>
</file>

<file path=customXml/itemProps3.xml><?xml version="1.0" encoding="utf-8"?>
<ds:datastoreItem xmlns:ds="http://schemas.openxmlformats.org/officeDocument/2006/customXml" ds:itemID="{FACC8BBD-D5A3-48AE-A859-5490B45D862F}"/>
</file>

<file path=docProps/app.xml><?xml version="1.0" encoding="utf-8"?>
<Properties xmlns="http://schemas.openxmlformats.org/officeDocument/2006/extended-properties" xmlns:vt="http://schemas.openxmlformats.org/officeDocument/2006/docPropsVTypes">
  <TotalTime>1033</TotalTime>
  <Words>2035</Words>
  <Application>Microsoft Office PowerPoint</Application>
  <PresentationFormat>Breedbeeld</PresentationFormat>
  <Paragraphs>171</Paragraphs>
  <Slides>32</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Calibri</vt:lpstr>
      <vt:lpstr>Calibri Light</vt:lpstr>
      <vt:lpstr>Kantoorthema</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Opdracht les 4 N2</vt:lpstr>
      <vt:lpstr>Opdracht les 4 N3/4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Ben Nienhuis</dc:creator>
  <cp:lastModifiedBy>Ben Nienhuis</cp:lastModifiedBy>
  <cp:revision>84</cp:revision>
  <dcterms:created xsi:type="dcterms:W3CDTF">2021-01-11T11:33:47Z</dcterms:created>
  <dcterms:modified xsi:type="dcterms:W3CDTF">2023-02-08T13:32:48Z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